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438912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16" userDrawn="1">
          <p15:clr>
            <a:srgbClr val="A4A3A4"/>
          </p15:clr>
        </p15:guide>
        <p15:guide id="2" pos="139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B894"/>
    <a:srgbClr val="967200"/>
    <a:srgbClr val="D1A375"/>
    <a:srgbClr val="FFDE75"/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7" autoAdjust="0"/>
    <p:restoredTop sz="94660"/>
  </p:normalViewPr>
  <p:slideViewPr>
    <p:cSldViewPr snapToGrid="0">
      <p:cViewPr varScale="1">
        <p:scale>
          <a:sx n="24" d="100"/>
          <a:sy n="24" d="100"/>
        </p:scale>
        <p:origin x="750" y="30"/>
      </p:cViewPr>
      <p:guideLst>
        <p:guide orient="horz" pos="10416"/>
        <p:guide pos="139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7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7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4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6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8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4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7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7F44-FC9D-4EBB-AF60-59CE4BCE488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FACC6-D8AD-4383-B469-FD34AC38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7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42FBFE-C5AE-4341-A975-0CBEC2129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65" y="426394"/>
            <a:ext cx="4375780" cy="483437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ABEF497-F5A2-47B2-AEC2-032E58C5EE02}"/>
              </a:ext>
            </a:extLst>
          </p:cNvPr>
          <p:cNvSpPr/>
          <p:nvPr/>
        </p:nvSpPr>
        <p:spPr>
          <a:xfrm>
            <a:off x="162006" y="230916"/>
            <a:ext cx="43503711" cy="5125607"/>
          </a:xfrm>
          <a:prstGeom prst="rect">
            <a:avLst/>
          </a:prstGeom>
          <a:noFill/>
          <a:ln>
            <a:solidFill>
              <a:srgbClr val="967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9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61DC48-BFA7-4AE6-A8CF-BDF2980110C3}"/>
              </a:ext>
            </a:extLst>
          </p:cNvPr>
          <p:cNvSpPr txBox="1"/>
          <p:nvPr/>
        </p:nvSpPr>
        <p:spPr>
          <a:xfrm>
            <a:off x="4259189" y="371584"/>
            <a:ext cx="3566961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600" b="1" dirty="0">
                <a:latin typeface="Trebuchet MS" panose="020B0603020202020204" pitchFamily="34" charset="0"/>
              </a:rPr>
              <a:t>Title (Size 86)</a:t>
            </a:r>
            <a:endParaRPr lang="en-US" sz="8600" dirty="0">
              <a:latin typeface="Trebuchet MS" panose="020B06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B6ADC7-4FDC-4E2F-9BFA-7492798B2B8C}"/>
              </a:ext>
            </a:extLst>
          </p:cNvPr>
          <p:cNvSpPr txBox="1"/>
          <p:nvPr/>
        </p:nvSpPr>
        <p:spPr>
          <a:xfrm>
            <a:off x="12188878" y="4070312"/>
            <a:ext cx="198102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u="sng" dirty="0">
                <a:latin typeface="Trebuchet MS" panose="020B0603020202020204" pitchFamily="34" charset="0"/>
                <a:cs typeface="Arial" panose="020B0604020202020204" pitchFamily="34" charset="0"/>
              </a:rPr>
              <a:t>Names (Size 64)</a:t>
            </a:r>
            <a:r>
              <a:rPr lang="en-US" sz="6400" dirty="0">
                <a:latin typeface="Trebuchet MS" panose="020B0603020202020204" pitchFamily="34" charset="0"/>
                <a:cs typeface="Arial" panose="020B0604020202020204" pitchFamily="34" charset="0"/>
              </a:rPr>
              <a:t> Your name (as speaker) is underlined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E86956-51A3-497D-80E1-067359227630}"/>
              </a:ext>
            </a:extLst>
          </p:cNvPr>
          <p:cNvSpPr/>
          <p:nvPr/>
        </p:nvSpPr>
        <p:spPr>
          <a:xfrm>
            <a:off x="650015" y="5636730"/>
            <a:ext cx="77302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Abstract (size 52)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8B9F89-AB99-47CB-A1F1-8A4762FB2750}"/>
              </a:ext>
            </a:extLst>
          </p:cNvPr>
          <p:cNvSpPr/>
          <p:nvPr/>
        </p:nvSpPr>
        <p:spPr>
          <a:xfrm>
            <a:off x="10485120" y="2901745"/>
            <a:ext cx="256779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cap="small" dirty="0">
                <a:solidFill>
                  <a:srgbClr val="BB9969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rPr>
              <a:t>Department or Program (size 64), University of Idaho</a:t>
            </a:r>
            <a:endParaRPr lang="en-US" sz="6400" b="1" i="1" cap="small" dirty="0">
              <a:solidFill>
                <a:srgbClr val="BB9969"/>
              </a:solidFill>
              <a:latin typeface="Meiryo UI" pitchFamily="34" charset="-128"/>
              <a:ea typeface="Meiryo UI" pitchFamily="34" charset="-128"/>
              <a:cs typeface="Meiryo UI" pitchFamily="34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AA0B83-AB94-42D7-90B7-CF98270D4627}"/>
              </a:ext>
            </a:extLst>
          </p:cNvPr>
          <p:cNvSpPr txBox="1"/>
          <p:nvPr/>
        </p:nvSpPr>
        <p:spPr>
          <a:xfrm>
            <a:off x="606796" y="6479539"/>
            <a:ext cx="13009449" cy="10156627"/>
          </a:xfrm>
          <a:prstGeom prst="rect">
            <a:avLst/>
          </a:prstGeom>
          <a:solidFill>
            <a:srgbClr val="DCB894"/>
          </a:solidFill>
        </p:spPr>
        <p:txBody>
          <a:bodyPr wrap="square" tIns="91440" bIns="91440" rtlCol="0">
            <a:spAutoFit/>
          </a:bodyPr>
          <a:lstStyle/>
          <a:p>
            <a:pPr algn="just"/>
            <a:r>
              <a:rPr lang="en-US" sz="3600" dirty="0"/>
              <a:t>Words </a:t>
            </a:r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r>
              <a:rPr lang="en-US" sz="3600" dirty="0"/>
              <a:t>Size 36</a:t>
            </a:r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56E13D-40F9-467F-9E71-74E1102C2897}"/>
              </a:ext>
            </a:extLst>
          </p:cNvPr>
          <p:cNvSpPr/>
          <p:nvPr/>
        </p:nvSpPr>
        <p:spPr>
          <a:xfrm>
            <a:off x="499502" y="16813081"/>
            <a:ext cx="404950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Introduction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5A78F71-0D9E-43FE-8136-14AAA2CA0732}"/>
              </a:ext>
            </a:extLst>
          </p:cNvPr>
          <p:cNvCxnSpPr>
            <a:cxnSpLocks/>
          </p:cNvCxnSpPr>
          <p:nvPr/>
        </p:nvCxnSpPr>
        <p:spPr>
          <a:xfrm>
            <a:off x="13788538" y="5929232"/>
            <a:ext cx="15897" cy="26727912"/>
          </a:xfrm>
          <a:prstGeom prst="line">
            <a:avLst/>
          </a:prstGeom>
          <a:ln>
            <a:solidFill>
              <a:srgbClr val="96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5E82B25-568F-48CF-8024-A596C251FE4D}"/>
              </a:ext>
            </a:extLst>
          </p:cNvPr>
          <p:cNvCxnSpPr>
            <a:cxnSpLocks/>
          </p:cNvCxnSpPr>
          <p:nvPr/>
        </p:nvCxnSpPr>
        <p:spPr>
          <a:xfrm>
            <a:off x="28658130" y="5924869"/>
            <a:ext cx="39638" cy="26732275"/>
          </a:xfrm>
          <a:prstGeom prst="line">
            <a:avLst/>
          </a:prstGeom>
          <a:ln>
            <a:solidFill>
              <a:srgbClr val="967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345C83D-12E3-43CF-A0E9-9C1E055529CC}"/>
              </a:ext>
            </a:extLst>
          </p:cNvPr>
          <p:cNvSpPr/>
          <p:nvPr/>
        </p:nvSpPr>
        <p:spPr>
          <a:xfrm>
            <a:off x="28727670" y="16189890"/>
            <a:ext cx="10815781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Conclusions and Future Directions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40E7C3B-5BEA-4481-8352-A4542B22E974}"/>
              </a:ext>
            </a:extLst>
          </p:cNvPr>
          <p:cNvSpPr/>
          <p:nvPr/>
        </p:nvSpPr>
        <p:spPr>
          <a:xfrm>
            <a:off x="28727670" y="23381175"/>
            <a:ext cx="273985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References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3BD714B-6929-4E5B-9D18-5792B7647760}"/>
              </a:ext>
            </a:extLst>
          </p:cNvPr>
          <p:cNvSpPr/>
          <p:nvPr/>
        </p:nvSpPr>
        <p:spPr>
          <a:xfrm>
            <a:off x="29010921" y="27316102"/>
            <a:ext cx="13791666" cy="1692771"/>
          </a:xfrm>
          <a:prstGeom prst="rect">
            <a:avLst/>
          </a:prstGeom>
          <a:ln>
            <a:solidFill>
              <a:srgbClr val="967200"/>
            </a:solidFill>
          </a:ln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Acknowledgements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 </a:t>
            </a:r>
          </a:p>
          <a:p>
            <a:r>
              <a:rPr lang="en-US" sz="3200" dirty="0">
                <a:latin typeface="Trebuchet MS" panose="020B0603020202020204" pitchFamily="34" charset="0"/>
              </a:rPr>
              <a:t>Thank to those who funded or helped you gain results/data</a:t>
            </a:r>
          </a:p>
          <a:p>
            <a:r>
              <a:rPr lang="en-US" sz="3200" dirty="0">
                <a:latin typeface="Trebuchet MS" panose="020B0603020202020204" pitchFamily="34" charset="0"/>
              </a:rPr>
              <a:t>This award was funded by an OUR Semester (or SURF) award 2023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9E86956-51A3-497D-80E1-067359227630}"/>
              </a:ext>
            </a:extLst>
          </p:cNvPr>
          <p:cNvSpPr/>
          <p:nvPr/>
        </p:nvSpPr>
        <p:spPr>
          <a:xfrm>
            <a:off x="13839082" y="5724662"/>
            <a:ext cx="329731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Results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487C7E4-81CC-4556-9471-5035C5A689D0}"/>
              </a:ext>
            </a:extLst>
          </p:cNvPr>
          <p:cNvSpPr txBox="1"/>
          <p:nvPr/>
        </p:nvSpPr>
        <p:spPr>
          <a:xfrm>
            <a:off x="465836" y="17521073"/>
            <a:ext cx="13096790" cy="738664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just"/>
            <a:r>
              <a:rPr lang="en-US" sz="3600" dirty="0"/>
              <a:t>Words at 36 size again (be consistent)</a:t>
            </a:r>
            <a:endParaRPr lang="en-US" sz="3600" baseline="300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9BB2230-A0C8-4794-AAA7-E13C7F363151}"/>
              </a:ext>
            </a:extLst>
          </p:cNvPr>
          <p:cNvSpPr txBox="1"/>
          <p:nvPr/>
        </p:nvSpPr>
        <p:spPr>
          <a:xfrm>
            <a:off x="465835" y="31963769"/>
            <a:ext cx="12387879" cy="581826"/>
          </a:xfrm>
          <a:prstGeom prst="rect">
            <a:avLst/>
          </a:prstGeom>
          <a:noFill/>
          <a:ln>
            <a:solidFill>
              <a:srgbClr val="9672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1: </a:t>
            </a:r>
            <a:r>
              <a:rPr lang="en-US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Font, size just under the norm – Size 32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65A5FA3D-7639-43A3-AA48-DED8FE9B56FC}"/>
              </a:ext>
            </a:extLst>
          </p:cNvPr>
          <p:cNvSpPr txBox="1"/>
          <p:nvPr/>
        </p:nvSpPr>
        <p:spPr>
          <a:xfrm>
            <a:off x="14030347" y="25113203"/>
            <a:ext cx="14314630" cy="581826"/>
          </a:xfrm>
          <a:prstGeom prst="rect">
            <a:avLst/>
          </a:prstGeom>
          <a:noFill/>
          <a:ln>
            <a:solidFill>
              <a:srgbClr val="9672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Another Figure: </a:t>
            </a:r>
            <a:r>
              <a:rPr lang="en-US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size as others (32)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953FBB6-B385-4227-94D5-8D8200ACE59E}"/>
              </a:ext>
            </a:extLst>
          </p:cNvPr>
          <p:cNvSpPr txBox="1"/>
          <p:nvPr/>
        </p:nvSpPr>
        <p:spPr>
          <a:xfrm>
            <a:off x="14380149" y="31941325"/>
            <a:ext cx="13644432" cy="581826"/>
          </a:xfrm>
          <a:prstGeom prst="rect">
            <a:avLst/>
          </a:prstGeom>
          <a:noFill/>
          <a:ln>
            <a:solidFill>
              <a:srgbClr val="9672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Another Figure: </a:t>
            </a:r>
            <a:r>
              <a:rPr lang="en-US" sz="32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size (32).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B8916DD-64C7-4A4D-994A-5944136312C1}"/>
              </a:ext>
            </a:extLst>
          </p:cNvPr>
          <p:cNvSpPr txBox="1"/>
          <p:nvPr/>
        </p:nvSpPr>
        <p:spPr>
          <a:xfrm>
            <a:off x="28727670" y="5694647"/>
            <a:ext cx="77302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/>
              <a:t>Pictures of Results</a:t>
            </a:r>
          </a:p>
          <a:p>
            <a:endParaRPr lang="en-US" sz="3800" b="1" dirty="0"/>
          </a:p>
          <a:p>
            <a:r>
              <a:rPr lang="en-US" sz="3800" b="1" dirty="0"/>
              <a:t>Or more results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F8E50A3-90EB-DB16-C84D-EC4536B0D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1247" y="453507"/>
            <a:ext cx="4375780" cy="4834377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8FCF9137-D9E4-4D86-86C4-5EA274CEDCAE}"/>
              </a:ext>
            </a:extLst>
          </p:cNvPr>
          <p:cNvSpPr/>
          <p:nvPr/>
        </p:nvSpPr>
        <p:spPr>
          <a:xfrm>
            <a:off x="29084392" y="29500885"/>
            <a:ext cx="9350475" cy="1271629"/>
          </a:xfrm>
          <a:prstGeom prst="rect">
            <a:avLst/>
          </a:prstGeom>
          <a:ln>
            <a:solidFill>
              <a:srgbClr val="967200"/>
            </a:solidFill>
          </a:ln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Learn more about me and my research project at the following website: </a:t>
            </a:r>
            <a:endParaRPr lang="en-US" sz="3200" dirty="0">
              <a:latin typeface="Trebuchet MS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E8002D8-CD53-D18B-0246-5CF6C7C40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6448" y="291841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12201</TotalTime>
  <Words>130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Rueb</dc:creator>
  <cp:lastModifiedBy>Tilden, Patricia (ptilden@uidaho.edu)</cp:lastModifiedBy>
  <cp:revision>448</cp:revision>
  <dcterms:created xsi:type="dcterms:W3CDTF">2017-07-26T19:41:03Z</dcterms:created>
  <dcterms:modified xsi:type="dcterms:W3CDTF">2023-03-03T19:46:54Z</dcterms:modified>
</cp:coreProperties>
</file>