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7" r:id="rId3"/>
    <p:sldId id="258" r:id="rId4"/>
    <p:sldId id="267" r:id="rId5"/>
    <p:sldId id="256" r:id="rId6"/>
    <p:sldId id="261" r:id="rId7"/>
    <p:sldId id="262" r:id="rId8"/>
    <p:sldId id="259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29" autoAdjust="0"/>
    <p:restoredTop sz="94660"/>
  </p:normalViewPr>
  <p:slideViewPr>
    <p:cSldViewPr>
      <p:cViewPr varScale="1">
        <p:scale>
          <a:sx n="134" d="100"/>
          <a:sy n="134" d="100"/>
        </p:scale>
        <p:origin x="-78" y="-3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2286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885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131445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69BF-8777-48F3-92F3-4B8537F430EC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181508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8A4275-2292-4D83-9D84-3FF597680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31445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69BF-8777-48F3-92F3-4B8537F430EC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4275-2292-4D83-9D84-3FF597680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802505" y="2458593"/>
            <a:ext cx="468401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194322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2265188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2257426"/>
            <a:ext cx="457200" cy="330994"/>
          </a:xfrm>
        </p:spPr>
        <p:txBody>
          <a:bodyPr/>
          <a:lstStyle/>
          <a:p>
            <a:fld id="{568A4275-2292-4D83-9D84-3FF597680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553200" cy="43660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69BF-8777-48F3-92F3-4B8537F430EC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228601"/>
            <a:ext cx="14478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69BF-8777-48F3-92F3-4B8537F430EC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769779"/>
            <a:ext cx="457200" cy="330994"/>
          </a:xfrm>
        </p:spPr>
        <p:txBody>
          <a:bodyPr/>
          <a:lstStyle/>
          <a:p>
            <a:fld id="{568A4275-2292-4D83-9D84-3FF597680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4288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1714500"/>
            <a:ext cx="8833104" cy="228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06764"/>
            <a:ext cx="8833104" cy="160477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057400"/>
            <a:ext cx="6480174" cy="1254919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69BF-8777-48F3-92F3-4B8537F430EC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18288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8A4275-2292-4D83-9D84-3FF597680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00050"/>
            <a:ext cx="7772400" cy="1143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4807458"/>
            <a:ext cx="3044952" cy="274320"/>
          </a:xfrm>
        </p:spPr>
        <p:txBody>
          <a:bodyPr/>
          <a:lstStyle/>
          <a:p>
            <a:fld id="{549769BF-8777-48F3-92F3-4B8537F430EC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4275-2292-4D83-9D84-3FF597680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181739"/>
            <a:ext cx="8921" cy="361466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1650206"/>
            <a:ext cx="0" cy="314096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0858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028700"/>
            <a:ext cx="8833104" cy="6858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4793742"/>
            <a:ext cx="8833104" cy="233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4040188" cy="54973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143000"/>
            <a:ext cx="4041775" cy="5486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69BF-8777-48F3-92F3-4B8537F430EC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4807458"/>
            <a:ext cx="3581400" cy="27432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96012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1853537"/>
            <a:ext cx="4041648" cy="2863803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1853537"/>
            <a:ext cx="4038600" cy="286664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781812"/>
            <a:ext cx="457200" cy="330994"/>
          </a:xfrm>
        </p:spPr>
        <p:txBody>
          <a:bodyPr/>
          <a:lstStyle>
            <a:lvl1pPr algn="ctr">
              <a:defRPr/>
            </a:lvl1pPr>
          </a:lstStyle>
          <a:p>
            <a:fld id="{568A4275-2292-4D83-9D84-3FF597680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69BF-8777-48F3-92F3-4B8537F430EC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777015"/>
            <a:ext cx="457200" cy="330994"/>
          </a:xfrm>
        </p:spPr>
        <p:txBody>
          <a:bodyPr/>
          <a:lstStyle/>
          <a:p>
            <a:fld id="{568A4275-2292-4D83-9D84-3FF597680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18872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69BF-8777-48F3-92F3-4B8537F430EC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4743450"/>
            <a:ext cx="609600" cy="33099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8A4275-2292-4D83-9D84-3FF597680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14300"/>
            <a:ext cx="8833104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8915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2362200" cy="74295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485901"/>
            <a:ext cx="2362200" cy="3108722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514350"/>
            <a:ext cx="5638800" cy="4057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8A4275-2292-4D83-9D84-3FF597680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69BF-8777-48F3-92F3-4B8537F430EC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383280" cy="27432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14300"/>
            <a:ext cx="8833104" cy="22631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/>
          <a:p>
            <a:fld id="{568A4275-2292-4D83-9D84-3FF597680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3771900"/>
            <a:ext cx="5867400" cy="9144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457200"/>
            <a:ext cx="5867400" cy="32004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742950"/>
            <a:ext cx="2438400" cy="394335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4803738"/>
            <a:ext cx="3044952" cy="274320"/>
          </a:xfrm>
        </p:spPr>
        <p:txBody>
          <a:bodyPr/>
          <a:lstStyle/>
          <a:p>
            <a:fld id="{549769BF-8777-48F3-92F3-4B8537F430EC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584448" cy="2743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0450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4803738"/>
            <a:ext cx="3044952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49769BF-8777-48F3-92F3-4B8537F430EC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4808136"/>
            <a:ext cx="35814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957557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780131"/>
            <a:ext cx="457200" cy="33099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8A4275-2292-4D83-9D84-3FF597680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8534400" cy="34495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Time Entry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1676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Web Time Entry </a:t>
            </a:r>
            <a:r>
              <a:rPr lang="en-US" dirty="0" smtClean="0"/>
              <a:t>Summary </a:t>
            </a:r>
            <a:r>
              <a:rPr lang="en-US" dirty="0" smtClean="0"/>
              <a:t>Report</a:t>
            </a:r>
          </a:p>
          <a:p>
            <a:endParaRPr lang="en-US" dirty="0" smtClean="0"/>
          </a:p>
          <a:p>
            <a:endParaRPr lang="en-US" dirty="0" smtClean="0"/>
          </a:p>
          <a:p>
            <a:pPr algn="r"/>
            <a:r>
              <a:rPr lang="en-US" dirty="0" smtClean="0"/>
              <a:t>- Payroll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90550"/>
            <a:ext cx="9144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accent3">
                    <a:lumMod val="75000"/>
                  </a:schemeClr>
                </a:solidFill>
              </a:rPr>
              <a:t>PWRWTES</a:t>
            </a:r>
          </a:p>
          <a:p>
            <a:endParaRPr lang="en-US" dirty="0"/>
          </a:p>
          <a:p>
            <a:pPr algn="ctr"/>
            <a:r>
              <a:rPr lang="en-US" sz="4800" dirty="0" smtClean="0"/>
              <a:t>Web Time Entry Summary Report</a:t>
            </a:r>
            <a:endParaRPr 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85750"/>
            <a:ext cx="830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Purpose</a:t>
            </a:r>
          </a:p>
          <a:p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Reduce the number of RPRs and Special Checks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Give better control to supervisors and time sheet keepers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Get time sheets through the system more…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Quickly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Efficiently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Correctly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Benefits the employee, the department and payroll staff</a:t>
            </a:r>
          </a:p>
          <a:p>
            <a:pPr lvl="1"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61950"/>
            <a:ext cx="37850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To Get Access</a:t>
            </a: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35255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If you don’t have access to PWRWTES in Banner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Email finacess@uidaho.edu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3350"/>
            <a:ext cx="5181600" cy="764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33350"/>
            <a:ext cx="403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47750"/>
            <a:ext cx="7391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1047750"/>
            <a:ext cx="1752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571750"/>
            <a:ext cx="7391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91400" y="264795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85950"/>
            <a:ext cx="8839200" cy="316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2400" y="57150"/>
            <a:ext cx="8839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Using the .</a:t>
            </a:r>
            <a:r>
              <a:rPr lang="en-US" sz="4000" b="1" dirty="0" err="1" smtClean="0">
                <a:solidFill>
                  <a:schemeClr val="accent3">
                    <a:lumMod val="75000"/>
                  </a:schemeClr>
                </a:solidFill>
              </a:rPr>
              <a:t>lis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or Printing</a:t>
            </a:r>
          </a:p>
          <a:p>
            <a:pPr>
              <a:buFont typeface="Arial" pitchFamily="34" charset="0"/>
              <a:buChar char="•"/>
            </a:pP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How the report was intended to look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Prints on legal size paper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90750"/>
            <a:ext cx="8743731" cy="266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28600" y="133350"/>
            <a:ext cx="86106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Using the .</a:t>
            </a:r>
            <a:r>
              <a:rPr lang="en-US" sz="4000" b="1" dirty="0" err="1" smtClean="0">
                <a:solidFill>
                  <a:schemeClr val="accent3">
                    <a:lumMod val="75000"/>
                  </a:schemeClr>
                </a:solidFill>
              </a:rPr>
              <a:t>csv</a:t>
            </a: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Total columns may look different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Gives the ability to change the look by removing columns, etc.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09550"/>
            <a:ext cx="87630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How to make it work for you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Pull by Mid Level or Time Sheet Org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Pull/print everyday if needed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Track/monitor employees that need assistance and reminders to submit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Track/monitor supervisors or their proxy for approvals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Look for…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Anyone who works or is using leave that totals more than 40 hours in one week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Confirm holiday time is correct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Confirm vacation, sick leave, etc. is correct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0955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Questions?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207</TotalTime>
  <Words>179</Words>
  <Application>Microsoft Office PowerPoint</Application>
  <PresentationFormat>On-screen Show (16:9)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Web Time Entry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cweitz</dc:creator>
  <cp:lastModifiedBy>cweitz</cp:lastModifiedBy>
  <cp:revision>19</cp:revision>
  <dcterms:created xsi:type="dcterms:W3CDTF">2010-11-16T16:01:30Z</dcterms:created>
  <dcterms:modified xsi:type="dcterms:W3CDTF">2010-12-08T18:18:13Z</dcterms:modified>
</cp:coreProperties>
</file>