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2C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33"/>
    <p:restoredTop sz="96327"/>
  </p:normalViewPr>
  <p:slideViewPr>
    <p:cSldViewPr snapToGrid="0" showGuides="1">
      <p:cViewPr>
        <p:scale>
          <a:sx n="145" d="100"/>
          <a:sy n="145" d="100"/>
        </p:scale>
        <p:origin x="1248" y="6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4EA73-001F-CCF0-7E5A-F31AFE06BD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7F1C9F-72C5-8F19-2A75-B354490748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9322ED-E050-F7EE-31BE-D1E1E333DE92}"/>
              </a:ext>
            </a:extLst>
          </p:cNvPr>
          <p:cNvSpPr>
            <a:spLocks noGrp="1"/>
          </p:cNvSpPr>
          <p:nvPr>
            <p:ph type="dt" sz="half" idx="10"/>
          </p:nvPr>
        </p:nvSpPr>
        <p:spPr/>
        <p:txBody>
          <a:bodyPr/>
          <a:lstStyle/>
          <a:p>
            <a:fld id="{3F1D6031-9E91-B44D-AEE2-1192ADCC3BAE}" type="datetimeFigureOut">
              <a:rPr lang="en-US" smtClean="0"/>
              <a:t>5/9/23</a:t>
            </a:fld>
            <a:endParaRPr lang="en-US"/>
          </a:p>
        </p:txBody>
      </p:sp>
      <p:sp>
        <p:nvSpPr>
          <p:cNvPr id="5" name="Footer Placeholder 4">
            <a:extLst>
              <a:ext uri="{FF2B5EF4-FFF2-40B4-BE49-F238E27FC236}">
                <a16:creationId xmlns:a16="http://schemas.microsoft.com/office/drawing/2014/main" id="{989BC9C2-6AB2-904C-2309-693D8B46DE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EC2095-EDF1-FCB4-0719-7AE082E7FA40}"/>
              </a:ext>
            </a:extLst>
          </p:cNvPr>
          <p:cNvSpPr>
            <a:spLocks noGrp="1"/>
          </p:cNvSpPr>
          <p:nvPr>
            <p:ph type="sldNum" sz="quarter" idx="12"/>
          </p:nvPr>
        </p:nvSpPr>
        <p:spPr/>
        <p:txBody>
          <a:bodyPr/>
          <a:lstStyle/>
          <a:p>
            <a:fld id="{192DBD60-7F9B-6947-9D1B-34B2491350CD}" type="slidenum">
              <a:rPr lang="en-US" smtClean="0"/>
              <a:t>‹#›</a:t>
            </a:fld>
            <a:endParaRPr lang="en-US"/>
          </a:p>
        </p:txBody>
      </p:sp>
    </p:spTree>
    <p:extLst>
      <p:ext uri="{BB962C8B-B14F-4D97-AF65-F5344CB8AC3E}">
        <p14:creationId xmlns:p14="http://schemas.microsoft.com/office/powerpoint/2010/main" val="388041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509DE-F327-E50C-B273-4A517F0138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1F4F8E-1DE2-EA2A-80A6-581819CB4E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FC004-B9A1-02B1-470D-CD7CBB7260E8}"/>
              </a:ext>
            </a:extLst>
          </p:cNvPr>
          <p:cNvSpPr>
            <a:spLocks noGrp="1"/>
          </p:cNvSpPr>
          <p:nvPr>
            <p:ph type="dt" sz="half" idx="10"/>
          </p:nvPr>
        </p:nvSpPr>
        <p:spPr/>
        <p:txBody>
          <a:bodyPr/>
          <a:lstStyle/>
          <a:p>
            <a:fld id="{3F1D6031-9E91-B44D-AEE2-1192ADCC3BAE}" type="datetimeFigureOut">
              <a:rPr lang="en-US" smtClean="0"/>
              <a:t>5/9/23</a:t>
            </a:fld>
            <a:endParaRPr lang="en-US"/>
          </a:p>
        </p:txBody>
      </p:sp>
      <p:sp>
        <p:nvSpPr>
          <p:cNvPr id="5" name="Footer Placeholder 4">
            <a:extLst>
              <a:ext uri="{FF2B5EF4-FFF2-40B4-BE49-F238E27FC236}">
                <a16:creationId xmlns:a16="http://schemas.microsoft.com/office/drawing/2014/main" id="{F838A399-9EB3-586C-A235-2795CA9EC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1F7D20-0FEB-F3CD-DDC1-FF946842F3CC}"/>
              </a:ext>
            </a:extLst>
          </p:cNvPr>
          <p:cNvSpPr>
            <a:spLocks noGrp="1"/>
          </p:cNvSpPr>
          <p:nvPr>
            <p:ph type="sldNum" sz="quarter" idx="12"/>
          </p:nvPr>
        </p:nvSpPr>
        <p:spPr/>
        <p:txBody>
          <a:bodyPr/>
          <a:lstStyle/>
          <a:p>
            <a:fld id="{192DBD60-7F9B-6947-9D1B-34B2491350CD}" type="slidenum">
              <a:rPr lang="en-US" smtClean="0"/>
              <a:t>‹#›</a:t>
            </a:fld>
            <a:endParaRPr lang="en-US"/>
          </a:p>
        </p:txBody>
      </p:sp>
    </p:spTree>
    <p:extLst>
      <p:ext uri="{BB962C8B-B14F-4D97-AF65-F5344CB8AC3E}">
        <p14:creationId xmlns:p14="http://schemas.microsoft.com/office/powerpoint/2010/main" val="2326022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DF8BC8-87EB-566A-C12A-AB0276F9A9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C3FA8D-E1C4-495D-6DBF-51FF176AAF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107817-84B2-029B-B315-F6964786ED7E}"/>
              </a:ext>
            </a:extLst>
          </p:cNvPr>
          <p:cNvSpPr>
            <a:spLocks noGrp="1"/>
          </p:cNvSpPr>
          <p:nvPr>
            <p:ph type="dt" sz="half" idx="10"/>
          </p:nvPr>
        </p:nvSpPr>
        <p:spPr/>
        <p:txBody>
          <a:bodyPr/>
          <a:lstStyle/>
          <a:p>
            <a:fld id="{3F1D6031-9E91-B44D-AEE2-1192ADCC3BAE}" type="datetimeFigureOut">
              <a:rPr lang="en-US" smtClean="0"/>
              <a:t>5/9/23</a:t>
            </a:fld>
            <a:endParaRPr lang="en-US"/>
          </a:p>
        </p:txBody>
      </p:sp>
      <p:sp>
        <p:nvSpPr>
          <p:cNvPr id="5" name="Footer Placeholder 4">
            <a:extLst>
              <a:ext uri="{FF2B5EF4-FFF2-40B4-BE49-F238E27FC236}">
                <a16:creationId xmlns:a16="http://schemas.microsoft.com/office/drawing/2014/main" id="{8E175760-C910-7DDC-9066-5FEE853296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A573D1-772A-CB23-726D-EDB60699CBCD}"/>
              </a:ext>
            </a:extLst>
          </p:cNvPr>
          <p:cNvSpPr>
            <a:spLocks noGrp="1"/>
          </p:cNvSpPr>
          <p:nvPr>
            <p:ph type="sldNum" sz="quarter" idx="12"/>
          </p:nvPr>
        </p:nvSpPr>
        <p:spPr/>
        <p:txBody>
          <a:bodyPr/>
          <a:lstStyle/>
          <a:p>
            <a:fld id="{192DBD60-7F9B-6947-9D1B-34B2491350CD}" type="slidenum">
              <a:rPr lang="en-US" smtClean="0"/>
              <a:t>‹#›</a:t>
            </a:fld>
            <a:endParaRPr lang="en-US"/>
          </a:p>
        </p:txBody>
      </p:sp>
    </p:spTree>
    <p:extLst>
      <p:ext uri="{BB962C8B-B14F-4D97-AF65-F5344CB8AC3E}">
        <p14:creationId xmlns:p14="http://schemas.microsoft.com/office/powerpoint/2010/main" val="3163180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DFF73-ED02-EE9E-5A9C-804339DD8F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268C83-6875-42CB-47C2-1B366F335C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6D0B1-7323-4ECE-CF99-681296092AC2}"/>
              </a:ext>
            </a:extLst>
          </p:cNvPr>
          <p:cNvSpPr>
            <a:spLocks noGrp="1"/>
          </p:cNvSpPr>
          <p:nvPr>
            <p:ph type="dt" sz="half" idx="10"/>
          </p:nvPr>
        </p:nvSpPr>
        <p:spPr/>
        <p:txBody>
          <a:bodyPr/>
          <a:lstStyle/>
          <a:p>
            <a:fld id="{3F1D6031-9E91-B44D-AEE2-1192ADCC3BAE}" type="datetimeFigureOut">
              <a:rPr lang="en-US" smtClean="0"/>
              <a:t>5/9/23</a:t>
            </a:fld>
            <a:endParaRPr lang="en-US"/>
          </a:p>
        </p:txBody>
      </p:sp>
      <p:sp>
        <p:nvSpPr>
          <p:cNvPr id="5" name="Footer Placeholder 4">
            <a:extLst>
              <a:ext uri="{FF2B5EF4-FFF2-40B4-BE49-F238E27FC236}">
                <a16:creationId xmlns:a16="http://schemas.microsoft.com/office/drawing/2014/main" id="{3222AC0E-79B4-54B2-1532-70F0C8C94D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785A5E-2F0E-0D39-A010-D638A3CCE7CF}"/>
              </a:ext>
            </a:extLst>
          </p:cNvPr>
          <p:cNvSpPr>
            <a:spLocks noGrp="1"/>
          </p:cNvSpPr>
          <p:nvPr>
            <p:ph type="sldNum" sz="quarter" idx="12"/>
          </p:nvPr>
        </p:nvSpPr>
        <p:spPr/>
        <p:txBody>
          <a:bodyPr/>
          <a:lstStyle/>
          <a:p>
            <a:fld id="{192DBD60-7F9B-6947-9D1B-34B2491350CD}" type="slidenum">
              <a:rPr lang="en-US" smtClean="0"/>
              <a:t>‹#›</a:t>
            </a:fld>
            <a:endParaRPr lang="en-US"/>
          </a:p>
        </p:txBody>
      </p:sp>
    </p:spTree>
    <p:extLst>
      <p:ext uri="{BB962C8B-B14F-4D97-AF65-F5344CB8AC3E}">
        <p14:creationId xmlns:p14="http://schemas.microsoft.com/office/powerpoint/2010/main" val="3904476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A8E03-1C79-2222-4D98-DEF5A42EF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FB5583-E93A-3DD0-C29F-D9E143883D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8AD497-BEBF-F70F-F7CA-05BB5B498D79}"/>
              </a:ext>
            </a:extLst>
          </p:cNvPr>
          <p:cNvSpPr>
            <a:spLocks noGrp="1"/>
          </p:cNvSpPr>
          <p:nvPr>
            <p:ph type="dt" sz="half" idx="10"/>
          </p:nvPr>
        </p:nvSpPr>
        <p:spPr/>
        <p:txBody>
          <a:bodyPr/>
          <a:lstStyle/>
          <a:p>
            <a:fld id="{3F1D6031-9E91-B44D-AEE2-1192ADCC3BAE}" type="datetimeFigureOut">
              <a:rPr lang="en-US" smtClean="0"/>
              <a:t>5/9/23</a:t>
            </a:fld>
            <a:endParaRPr lang="en-US"/>
          </a:p>
        </p:txBody>
      </p:sp>
      <p:sp>
        <p:nvSpPr>
          <p:cNvPr id="5" name="Footer Placeholder 4">
            <a:extLst>
              <a:ext uri="{FF2B5EF4-FFF2-40B4-BE49-F238E27FC236}">
                <a16:creationId xmlns:a16="http://schemas.microsoft.com/office/drawing/2014/main" id="{47272B4F-EB47-32A3-3D3C-5A3FF9F693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819FEB-38CF-0B18-C84B-65B0EBF69045}"/>
              </a:ext>
            </a:extLst>
          </p:cNvPr>
          <p:cNvSpPr>
            <a:spLocks noGrp="1"/>
          </p:cNvSpPr>
          <p:nvPr>
            <p:ph type="sldNum" sz="quarter" idx="12"/>
          </p:nvPr>
        </p:nvSpPr>
        <p:spPr/>
        <p:txBody>
          <a:bodyPr/>
          <a:lstStyle/>
          <a:p>
            <a:fld id="{192DBD60-7F9B-6947-9D1B-34B2491350CD}" type="slidenum">
              <a:rPr lang="en-US" smtClean="0"/>
              <a:t>‹#›</a:t>
            </a:fld>
            <a:endParaRPr lang="en-US"/>
          </a:p>
        </p:txBody>
      </p:sp>
    </p:spTree>
    <p:extLst>
      <p:ext uri="{BB962C8B-B14F-4D97-AF65-F5344CB8AC3E}">
        <p14:creationId xmlns:p14="http://schemas.microsoft.com/office/powerpoint/2010/main" val="3483093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BC48E-9A5B-F6DA-B06F-968C5D62D9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D22984-1ECE-96A5-4FE1-9406615416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D0737A-CE1E-9F10-935B-521684119A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13DB1A-637B-0B4D-F0D5-C1B19E046FF0}"/>
              </a:ext>
            </a:extLst>
          </p:cNvPr>
          <p:cNvSpPr>
            <a:spLocks noGrp="1"/>
          </p:cNvSpPr>
          <p:nvPr>
            <p:ph type="dt" sz="half" idx="10"/>
          </p:nvPr>
        </p:nvSpPr>
        <p:spPr/>
        <p:txBody>
          <a:bodyPr/>
          <a:lstStyle/>
          <a:p>
            <a:fld id="{3F1D6031-9E91-B44D-AEE2-1192ADCC3BAE}" type="datetimeFigureOut">
              <a:rPr lang="en-US" smtClean="0"/>
              <a:t>5/9/23</a:t>
            </a:fld>
            <a:endParaRPr lang="en-US"/>
          </a:p>
        </p:txBody>
      </p:sp>
      <p:sp>
        <p:nvSpPr>
          <p:cNvPr id="6" name="Footer Placeholder 5">
            <a:extLst>
              <a:ext uri="{FF2B5EF4-FFF2-40B4-BE49-F238E27FC236}">
                <a16:creationId xmlns:a16="http://schemas.microsoft.com/office/drawing/2014/main" id="{4E6604A1-0F7D-B126-958E-1492F70DE5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C3DF98-23E0-2882-F4DB-5066046D1F1E}"/>
              </a:ext>
            </a:extLst>
          </p:cNvPr>
          <p:cNvSpPr>
            <a:spLocks noGrp="1"/>
          </p:cNvSpPr>
          <p:nvPr>
            <p:ph type="sldNum" sz="quarter" idx="12"/>
          </p:nvPr>
        </p:nvSpPr>
        <p:spPr/>
        <p:txBody>
          <a:bodyPr/>
          <a:lstStyle/>
          <a:p>
            <a:fld id="{192DBD60-7F9B-6947-9D1B-34B2491350CD}" type="slidenum">
              <a:rPr lang="en-US" smtClean="0"/>
              <a:t>‹#›</a:t>
            </a:fld>
            <a:endParaRPr lang="en-US"/>
          </a:p>
        </p:txBody>
      </p:sp>
    </p:spTree>
    <p:extLst>
      <p:ext uri="{BB962C8B-B14F-4D97-AF65-F5344CB8AC3E}">
        <p14:creationId xmlns:p14="http://schemas.microsoft.com/office/powerpoint/2010/main" val="489016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5BB68-AEE1-45D3-9914-80DEFC4CAF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B7FC95-8694-E9C7-0448-3603EE49EA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E25964-DCD4-2989-34CF-29382A9F40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05AE6-5318-2B8E-35F8-7EBFEBD71E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6E7940-3A45-79D4-CE6C-E321447529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BA8DDF-2FF5-6998-D1F6-6DE5B6F047B3}"/>
              </a:ext>
            </a:extLst>
          </p:cNvPr>
          <p:cNvSpPr>
            <a:spLocks noGrp="1"/>
          </p:cNvSpPr>
          <p:nvPr>
            <p:ph type="dt" sz="half" idx="10"/>
          </p:nvPr>
        </p:nvSpPr>
        <p:spPr/>
        <p:txBody>
          <a:bodyPr/>
          <a:lstStyle/>
          <a:p>
            <a:fld id="{3F1D6031-9E91-B44D-AEE2-1192ADCC3BAE}" type="datetimeFigureOut">
              <a:rPr lang="en-US" smtClean="0"/>
              <a:t>5/9/23</a:t>
            </a:fld>
            <a:endParaRPr lang="en-US"/>
          </a:p>
        </p:txBody>
      </p:sp>
      <p:sp>
        <p:nvSpPr>
          <p:cNvPr id="8" name="Footer Placeholder 7">
            <a:extLst>
              <a:ext uri="{FF2B5EF4-FFF2-40B4-BE49-F238E27FC236}">
                <a16:creationId xmlns:a16="http://schemas.microsoft.com/office/drawing/2014/main" id="{C9BDC3FD-430D-EDE1-4659-A9A951493E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08FB7F-E093-A85A-7ABF-6B505CD02740}"/>
              </a:ext>
            </a:extLst>
          </p:cNvPr>
          <p:cNvSpPr>
            <a:spLocks noGrp="1"/>
          </p:cNvSpPr>
          <p:nvPr>
            <p:ph type="sldNum" sz="quarter" idx="12"/>
          </p:nvPr>
        </p:nvSpPr>
        <p:spPr/>
        <p:txBody>
          <a:bodyPr/>
          <a:lstStyle/>
          <a:p>
            <a:fld id="{192DBD60-7F9B-6947-9D1B-34B2491350CD}" type="slidenum">
              <a:rPr lang="en-US" smtClean="0"/>
              <a:t>‹#›</a:t>
            </a:fld>
            <a:endParaRPr lang="en-US"/>
          </a:p>
        </p:txBody>
      </p:sp>
    </p:spTree>
    <p:extLst>
      <p:ext uri="{BB962C8B-B14F-4D97-AF65-F5344CB8AC3E}">
        <p14:creationId xmlns:p14="http://schemas.microsoft.com/office/powerpoint/2010/main" val="1021038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528BE-6040-3F52-FC61-4E471F38EF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C15A56-9B6B-E42C-2B3A-4AF55BF1FE8B}"/>
              </a:ext>
            </a:extLst>
          </p:cNvPr>
          <p:cNvSpPr>
            <a:spLocks noGrp="1"/>
          </p:cNvSpPr>
          <p:nvPr>
            <p:ph type="dt" sz="half" idx="10"/>
          </p:nvPr>
        </p:nvSpPr>
        <p:spPr/>
        <p:txBody>
          <a:bodyPr/>
          <a:lstStyle/>
          <a:p>
            <a:fld id="{3F1D6031-9E91-B44D-AEE2-1192ADCC3BAE}" type="datetimeFigureOut">
              <a:rPr lang="en-US" smtClean="0"/>
              <a:t>5/9/23</a:t>
            </a:fld>
            <a:endParaRPr lang="en-US"/>
          </a:p>
        </p:txBody>
      </p:sp>
      <p:sp>
        <p:nvSpPr>
          <p:cNvPr id="4" name="Footer Placeholder 3">
            <a:extLst>
              <a:ext uri="{FF2B5EF4-FFF2-40B4-BE49-F238E27FC236}">
                <a16:creationId xmlns:a16="http://schemas.microsoft.com/office/drawing/2014/main" id="{34E373A1-831C-E2A9-068A-44CF9B6ABF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140B86-35D9-746F-A651-63C2A2A95A0C}"/>
              </a:ext>
            </a:extLst>
          </p:cNvPr>
          <p:cNvSpPr>
            <a:spLocks noGrp="1"/>
          </p:cNvSpPr>
          <p:nvPr>
            <p:ph type="sldNum" sz="quarter" idx="12"/>
          </p:nvPr>
        </p:nvSpPr>
        <p:spPr/>
        <p:txBody>
          <a:bodyPr/>
          <a:lstStyle/>
          <a:p>
            <a:fld id="{192DBD60-7F9B-6947-9D1B-34B2491350CD}" type="slidenum">
              <a:rPr lang="en-US" smtClean="0"/>
              <a:t>‹#›</a:t>
            </a:fld>
            <a:endParaRPr lang="en-US"/>
          </a:p>
        </p:txBody>
      </p:sp>
    </p:spTree>
    <p:extLst>
      <p:ext uri="{BB962C8B-B14F-4D97-AF65-F5344CB8AC3E}">
        <p14:creationId xmlns:p14="http://schemas.microsoft.com/office/powerpoint/2010/main" val="3915901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89448C-8959-E2D4-5692-EA72D376C258}"/>
              </a:ext>
            </a:extLst>
          </p:cNvPr>
          <p:cNvSpPr>
            <a:spLocks noGrp="1"/>
          </p:cNvSpPr>
          <p:nvPr>
            <p:ph type="dt" sz="half" idx="10"/>
          </p:nvPr>
        </p:nvSpPr>
        <p:spPr/>
        <p:txBody>
          <a:bodyPr/>
          <a:lstStyle/>
          <a:p>
            <a:fld id="{3F1D6031-9E91-B44D-AEE2-1192ADCC3BAE}" type="datetimeFigureOut">
              <a:rPr lang="en-US" smtClean="0"/>
              <a:t>5/9/23</a:t>
            </a:fld>
            <a:endParaRPr lang="en-US"/>
          </a:p>
        </p:txBody>
      </p:sp>
      <p:sp>
        <p:nvSpPr>
          <p:cNvPr id="3" name="Footer Placeholder 2">
            <a:extLst>
              <a:ext uri="{FF2B5EF4-FFF2-40B4-BE49-F238E27FC236}">
                <a16:creationId xmlns:a16="http://schemas.microsoft.com/office/drawing/2014/main" id="{43E73C72-E056-632A-D790-87526B5896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BF546E-1518-9780-755F-03295E21322D}"/>
              </a:ext>
            </a:extLst>
          </p:cNvPr>
          <p:cNvSpPr>
            <a:spLocks noGrp="1"/>
          </p:cNvSpPr>
          <p:nvPr>
            <p:ph type="sldNum" sz="quarter" idx="12"/>
          </p:nvPr>
        </p:nvSpPr>
        <p:spPr/>
        <p:txBody>
          <a:bodyPr/>
          <a:lstStyle/>
          <a:p>
            <a:fld id="{192DBD60-7F9B-6947-9D1B-34B2491350CD}" type="slidenum">
              <a:rPr lang="en-US" smtClean="0"/>
              <a:t>‹#›</a:t>
            </a:fld>
            <a:endParaRPr lang="en-US"/>
          </a:p>
        </p:txBody>
      </p:sp>
    </p:spTree>
    <p:extLst>
      <p:ext uri="{BB962C8B-B14F-4D97-AF65-F5344CB8AC3E}">
        <p14:creationId xmlns:p14="http://schemas.microsoft.com/office/powerpoint/2010/main" val="4096614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0E293-8E80-07B0-E64A-7E1888226D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E6EA20-A9B9-A334-8EDC-F68D1810FA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FF1233-A572-88EC-6F37-663E93EAC5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C8F57C-FE92-BF22-3786-BAC354B9203E}"/>
              </a:ext>
            </a:extLst>
          </p:cNvPr>
          <p:cNvSpPr>
            <a:spLocks noGrp="1"/>
          </p:cNvSpPr>
          <p:nvPr>
            <p:ph type="dt" sz="half" idx="10"/>
          </p:nvPr>
        </p:nvSpPr>
        <p:spPr/>
        <p:txBody>
          <a:bodyPr/>
          <a:lstStyle/>
          <a:p>
            <a:fld id="{3F1D6031-9E91-B44D-AEE2-1192ADCC3BAE}" type="datetimeFigureOut">
              <a:rPr lang="en-US" smtClean="0"/>
              <a:t>5/9/23</a:t>
            </a:fld>
            <a:endParaRPr lang="en-US"/>
          </a:p>
        </p:txBody>
      </p:sp>
      <p:sp>
        <p:nvSpPr>
          <p:cNvPr id="6" name="Footer Placeholder 5">
            <a:extLst>
              <a:ext uri="{FF2B5EF4-FFF2-40B4-BE49-F238E27FC236}">
                <a16:creationId xmlns:a16="http://schemas.microsoft.com/office/drawing/2014/main" id="{1D347C39-D6AD-86AE-AD9E-3ECCEC67A8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1DF30-6DD6-AFA1-B594-F01CD516B0C2}"/>
              </a:ext>
            </a:extLst>
          </p:cNvPr>
          <p:cNvSpPr>
            <a:spLocks noGrp="1"/>
          </p:cNvSpPr>
          <p:nvPr>
            <p:ph type="sldNum" sz="quarter" idx="12"/>
          </p:nvPr>
        </p:nvSpPr>
        <p:spPr/>
        <p:txBody>
          <a:bodyPr/>
          <a:lstStyle/>
          <a:p>
            <a:fld id="{192DBD60-7F9B-6947-9D1B-34B2491350CD}" type="slidenum">
              <a:rPr lang="en-US" smtClean="0"/>
              <a:t>‹#›</a:t>
            </a:fld>
            <a:endParaRPr lang="en-US"/>
          </a:p>
        </p:txBody>
      </p:sp>
    </p:spTree>
    <p:extLst>
      <p:ext uri="{BB962C8B-B14F-4D97-AF65-F5344CB8AC3E}">
        <p14:creationId xmlns:p14="http://schemas.microsoft.com/office/powerpoint/2010/main" val="945639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61D5C-4030-5CB2-57C8-5E1046E27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8C47A-44B1-7B13-A047-FA12E5453C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6B7531-67FC-ACA4-F839-6A0A5D398B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CDFA56-C28C-306D-85AD-1E6AD5B58E4F}"/>
              </a:ext>
            </a:extLst>
          </p:cNvPr>
          <p:cNvSpPr>
            <a:spLocks noGrp="1"/>
          </p:cNvSpPr>
          <p:nvPr>
            <p:ph type="dt" sz="half" idx="10"/>
          </p:nvPr>
        </p:nvSpPr>
        <p:spPr/>
        <p:txBody>
          <a:bodyPr/>
          <a:lstStyle/>
          <a:p>
            <a:fld id="{3F1D6031-9E91-B44D-AEE2-1192ADCC3BAE}" type="datetimeFigureOut">
              <a:rPr lang="en-US" smtClean="0"/>
              <a:t>5/9/23</a:t>
            </a:fld>
            <a:endParaRPr lang="en-US"/>
          </a:p>
        </p:txBody>
      </p:sp>
      <p:sp>
        <p:nvSpPr>
          <p:cNvPr id="6" name="Footer Placeholder 5">
            <a:extLst>
              <a:ext uri="{FF2B5EF4-FFF2-40B4-BE49-F238E27FC236}">
                <a16:creationId xmlns:a16="http://schemas.microsoft.com/office/drawing/2014/main" id="{61B27B48-3A6A-5762-EF92-8B062133D9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7E9FF0-D679-11DB-1BCD-AAE5BAA4DC3D}"/>
              </a:ext>
            </a:extLst>
          </p:cNvPr>
          <p:cNvSpPr>
            <a:spLocks noGrp="1"/>
          </p:cNvSpPr>
          <p:nvPr>
            <p:ph type="sldNum" sz="quarter" idx="12"/>
          </p:nvPr>
        </p:nvSpPr>
        <p:spPr/>
        <p:txBody>
          <a:bodyPr/>
          <a:lstStyle/>
          <a:p>
            <a:fld id="{192DBD60-7F9B-6947-9D1B-34B2491350CD}" type="slidenum">
              <a:rPr lang="en-US" smtClean="0"/>
              <a:t>‹#›</a:t>
            </a:fld>
            <a:endParaRPr lang="en-US"/>
          </a:p>
        </p:txBody>
      </p:sp>
    </p:spTree>
    <p:extLst>
      <p:ext uri="{BB962C8B-B14F-4D97-AF65-F5344CB8AC3E}">
        <p14:creationId xmlns:p14="http://schemas.microsoft.com/office/powerpoint/2010/main" val="357845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8563A0-7A59-02DF-352B-CBBEC2BFCB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F23958-9557-8D31-1FE0-7F7453BC32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8995A-5236-76D3-4113-FC3FDF7F2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1D6031-9E91-B44D-AEE2-1192ADCC3BAE}" type="datetimeFigureOut">
              <a:rPr lang="en-US" smtClean="0"/>
              <a:t>5/9/23</a:t>
            </a:fld>
            <a:endParaRPr lang="en-US"/>
          </a:p>
        </p:txBody>
      </p:sp>
      <p:sp>
        <p:nvSpPr>
          <p:cNvPr id="5" name="Footer Placeholder 4">
            <a:extLst>
              <a:ext uri="{FF2B5EF4-FFF2-40B4-BE49-F238E27FC236}">
                <a16:creationId xmlns:a16="http://schemas.microsoft.com/office/drawing/2014/main" id="{BC1E8207-6796-0491-05B6-8EB190E54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6579E0-5B5E-FD00-D450-163AEB23DA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2DBD60-7F9B-6947-9D1B-34B2491350CD}" type="slidenum">
              <a:rPr lang="en-US" smtClean="0"/>
              <a:t>‹#›</a:t>
            </a:fld>
            <a:endParaRPr lang="en-US"/>
          </a:p>
        </p:txBody>
      </p:sp>
    </p:spTree>
    <p:extLst>
      <p:ext uri="{BB962C8B-B14F-4D97-AF65-F5344CB8AC3E}">
        <p14:creationId xmlns:p14="http://schemas.microsoft.com/office/powerpoint/2010/main" val="4257626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75FAF9A7-CBA4-3490-0F0B-DC265EC179C4}"/>
              </a:ext>
            </a:extLst>
          </p:cNvPr>
          <p:cNvPicPr>
            <a:picLocks noChangeAspect="1"/>
          </p:cNvPicPr>
          <p:nvPr/>
        </p:nvPicPr>
        <p:blipFill>
          <a:blip r:embed="rId2"/>
          <a:stretch>
            <a:fillRect/>
          </a:stretch>
        </p:blipFill>
        <p:spPr>
          <a:xfrm>
            <a:off x="2460062" y="826397"/>
            <a:ext cx="7271877" cy="5205206"/>
          </a:xfrm>
          <a:prstGeom prst="rect">
            <a:avLst/>
          </a:prstGeom>
        </p:spPr>
      </p:pic>
    </p:spTree>
    <p:extLst>
      <p:ext uri="{BB962C8B-B14F-4D97-AF65-F5344CB8AC3E}">
        <p14:creationId xmlns:p14="http://schemas.microsoft.com/office/powerpoint/2010/main" val="3941565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3771120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617626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4149821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1725635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2780319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852738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2735002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1908109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3216690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151981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2E052C-3AC0-D64F-D3EC-02B48A23B395}"/>
              </a:ext>
            </a:extLst>
          </p:cNvPr>
          <p:cNvSpPr txBox="1"/>
          <p:nvPr/>
        </p:nvSpPr>
        <p:spPr>
          <a:xfrm>
            <a:off x="1111700" y="751344"/>
            <a:ext cx="9968600" cy="5078313"/>
          </a:xfrm>
          <a:prstGeom prst="rect">
            <a:avLst/>
          </a:prstGeom>
          <a:noFill/>
        </p:spPr>
        <p:txBody>
          <a:bodyPr wrap="square" rtlCol="0">
            <a:spAutoFit/>
          </a:bodyPr>
          <a:lstStyle/>
          <a:p>
            <a:pPr algn="ctr"/>
            <a:r>
              <a:rPr lang="en-US" b="1" dirty="0">
                <a:effectLst/>
                <a:latin typeface="Archivo" panose="020B0503020202020B04" pitchFamily="34" charset="77"/>
              </a:rPr>
              <a:t>Safety Statement </a:t>
            </a:r>
            <a:endParaRPr lang="en-US" dirty="0">
              <a:effectLst/>
              <a:latin typeface="Archivo" panose="020B0503020202020B04" pitchFamily="34" charset="77"/>
            </a:endParaRPr>
          </a:p>
          <a:p>
            <a:pPr algn="just"/>
            <a:r>
              <a:rPr lang="en-US" dirty="0">
                <a:effectLst/>
                <a:latin typeface="Archivo" panose="020B0503020202020B04" pitchFamily="34" charset="77"/>
              </a:rPr>
              <a:t>When performing physical activities and exercises, please consider your personal health and safety. Talk to the instructor about modifying the activity for your own fitness level and health conditions. Do not do the exercise if you are not comfortable performing it. Talk to your health care provider about any concerns related to your personal health and fitness. Exercises are performed at your own risk, and you are responsible for your own medical expenses related to any injuries sustained during exercises.</a:t>
            </a:r>
          </a:p>
          <a:p>
            <a:r>
              <a:rPr lang="en-US" i="1" dirty="0">
                <a:effectLst/>
                <a:latin typeface="Archivo" panose="020B0503020202020B04" pitchFamily="34" charset="77"/>
              </a:rPr>
              <a:t>1.  Work at your own pace and comfort level. </a:t>
            </a:r>
            <a:endParaRPr lang="en-US" dirty="0">
              <a:effectLst/>
              <a:latin typeface="Archivo" panose="020B0503020202020B04" pitchFamily="34" charset="77"/>
            </a:endParaRPr>
          </a:p>
          <a:p>
            <a:r>
              <a:rPr lang="en-US" i="1" dirty="0">
                <a:effectLst/>
                <a:latin typeface="Archivo" panose="020B0503020202020B04" pitchFamily="34" charset="77"/>
              </a:rPr>
              <a:t>2.  Use a chair, table, or wall for support, as needed. </a:t>
            </a:r>
            <a:endParaRPr lang="en-US" dirty="0">
              <a:effectLst/>
              <a:latin typeface="Archivo" panose="020B0503020202020B04" pitchFamily="34" charset="77"/>
            </a:endParaRPr>
          </a:p>
          <a:p>
            <a:r>
              <a:rPr lang="en-US" i="1" dirty="0">
                <a:effectLst/>
                <a:latin typeface="Archivo" panose="020B0503020202020B04" pitchFamily="34" charset="77"/>
              </a:rPr>
              <a:t>3.  Keep your core tight while performing the majority of exercises. This will support your spine and keep your form consistent with recommendations.</a:t>
            </a:r>
            <a:endParaRPr lang="en-US" dirty="0">
              <a:effectLst/>
              <a:latin typeface="Archivo" panose="020B0503020202020B04" pitchFamily="34" charset="77"/>
            </a:endParaRPr>
          </a:p>
          <a:p>
            <a:r>
              <a:rPr lang="en-US" i="1" dirty="0">
                <a:effectLst/>
                <a:latin typeface="Archivo" panose="020B0503020202020B04" pitchFamily="34" charset="77"/>
              </a:rPr>
              <a:t>4.  Do not hold your breath while exercising – breathe “through” the movement to </a:t>
            </a:r>
            <a:r>
              <a:rPr lang="en-US" i="1">
                <a:effectLst/>
                <a:latin typeface="Archivo" panose="020B0503020202020B04" pitchFamily="34" charset="77"/>
              </a:rPr>
              <a:t>avoid spikes </a:t>
            </a:r>
            <a:r>
              <a:rPr lang="en-US" i="1" dirty="0">
                <a:effectLst/>
                <a:latin typeface="Archivo" panose="020B0503020202020B04" pitchFamily="34" charset="77"/>
              </a:rPr>
              <a:t>in blood pressure.</a:t>
            </a:r>
            <a:endParaRPr lang="en-US" dirty="0">
              <a:effectLst/>
              <a:latin typeface="Archivo" panose="020B0503020202020B04" pitchFamily="34" charset="77"/>
            </a:endParaRPr>
          </a:p>
          <a:p>
            <a:r>
              <a:rPr lang="en-US" i="1" dirty="0">
                <a:effectLst/>
                <a:latin typeface="Archivo" panose="020B0503020202020B04" pitchFamily="34" charset="77"/>
              </a:rPr>
              <a:t>5.  Try to stand with your legs somewhat relaxed and do not lock your knees.</a:t>
            </a:r>
            <a:endParaRPr lang="en-US" dirty="0">
              <a:effectLst/>
              <a:latin typeface="Archivo" panose="020B0503020202020B04" pitchFamily="34" charset="77"/>
            </a:endParaRPr>
          </a:p>
          <a:p>
            <a:r>
              <a:rPr lang="en-US" i="1" dirty="0">
                <a:effectLst/>
                <a:latin typeface="Archivo" panose="020B0503020202020B04" pitchFamily="34" charset="77"/>
              </a:rPr>
              <a:t>6.  All movements should be intentional and controlled.</a:t>
            </a:r>
            <a:endParaRPr lang="en-US" dirty="0">
              <a:effectLst/>
              <a:latin typeface="Archivo" panose="020B0503020202020B04" pitchFamily="34" charset="77"/>
            </a:endParaRPr>
          </a:p>
          <a:p>
            <a:r>
              <a:rPr lang="en-US" i="1" dirty="0">
                <a:effectLst/>
                <a:latin typeface="Archivo" panose="020B0503020202020B04" pitchFamily="34" charset="77"/>
              </a:rPr>
              <a:t>7.  Practice social distancing and follow current CDC guidelines when engaging in group fitness.</a:t>
            </a:r>
            <a:endParaRPr lang="en-US" dirty="0">
              <a:effectLst/>
              <a:latin typeface="Archivo" panose="020B0503020202020B04" pitchFamily="34" charset="77"/>
            </a:endParaRPr>
          </a:p>
          <a:p>
            <a:r>
              <a:rPr lang="en-US" i="1" dirty="0">
                <a:effectLst/>
                <a:latin typeface="Archivo" panose="020B0503020202020B04" pitchFamily="34" charset="77"/>
              </a:rPr>
              <a:t>8.  If using exercise equipment, make sure to disinfect the equipment before and after use.</a:t>
            </a:r>
            <a:endParaRPr lang="en-US" dirty="0">
              <a:effectLst/>
              <a:latin typeface="Archivo" panose="020B0503020202020B04" pitchFamily="34" charset="77"/>
            </a:endParaRPr>
          </a:p>
          <a:p>
            <a:endParaRPr lang="en-US" dirty="0"/>
          </a:p>
        </p:txBody>
      </p:sp>
    </p:spTree>
    <p:extLst>
      <p:ext uri="{BB962C8B-B14F-4D97-AF65-F5344CB8AC3E}">
        <p14:creationId xmlns:p14="http://schemas.microsoft.com/office/powerpoint/2010/main" val="722551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674264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3921086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1578353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1913891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2745022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1346907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4158927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10154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1949903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1905086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application&#10;&#10;Description automatically generated">
            <a:extLst>
              <a:ext uri="{FF2B5EF4-FFF2-40B4-BE49-F238E27FC236}">
                <a16:creationId xmlns:a16="http://schemas.microsoft.com/office/drawing/2014/main" id="{DA73C566-0B0F-C31A-EE09-E284D2862D6E}"/>
              </a:ext>
            </a:extLst>
          </p:cNvPr>
          <p:cNvPicPr>
            <a:picLocks noChangeAspect="1"/>
          </p:cNvPicPr>
          <p:nvPr/>
        </p:nvPicPr>
        <p:blipFill>
          <a:blip r:embed="rId2"/>
          <a:stretch>
            <a:fillRect/>
          </a:stretch>
        </p:blipFill>
        <p:spPr>
          <a:xfrm>
            <a:off x="6553199" y="371960"/>
            <a:ext cx="4024393" cy="6036590"/>
          </a:xfrm>
          <a:prstGeom prst="rect">
            <a:avLst/>
          </a:prstGeom>
        </p:spPr>
      </p:pic>
      <p:pic>
        <p:nvPicPr>
          <p:cNvPr id="7" name="Picture 6" descr="Graphical user interface, application, icon&#10;&#10;Description automatically generated">
            <a:extLst>
              <a:ext uri="{FF2B5EF4-FFF2-40B4-BE49-F238E27FC236}">
                <a16:creationId xmlns:a16="http://schemas.microsoft.com/office/drawing/2014/main" id="{FE0CF994-5BBA-2B4B-625F-769361A041C9}"/>
              </a:ext>
            </a:extLst>
          </p:cNvPr>
          <p:cNvPicPr>
            <a:picLocks noChangeAspect="1"/>
          </p:cNvPicPr>
          <p:nvPr/>
        </p:nvPicPr>
        <p:blipFill>
          <a:blip r:embed="rId3"/>
          <a:stretch>
            <a:fillRect/>
          </a:stretch>
        </p:blipFill>
        <p:spPr>
          <a:xfrm>
            <a:off x="1616988" y="371960"/>
            <a:ext cx="4024393" cy="6036590"/>
          </a:xfrm>
          <a:prstGeom prst="rect">
            <a:avLst/>
          </a:prstGeom>
        </p:spPr>
      </p:pic>
    </p:spTree>
    <p:extLst>
      <p:ext uri="{BB962C8B-B14F-4D97-AF65-F5344CB8AC3E}">
        <p14:creationId xmlns:p14="http://schemas.microsoft.com/office/powerpoint/2010/main" val="2871178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295709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3683591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16758547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2456659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2582524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2699289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10842171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8074354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1051750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3324364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3" cy="6036589"/>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3" cy="6036589"/>
          </a:xfrm>
          <a:prstGeom prst="rect">
            <a:avLst/>
          </a:prstGeom>
        </p:spPr>
      </p:pic>
    </p:spTree>
    <p:extLst>
      <p:ext uri="{BB962C8B-B14F-4D97-AF65-F5344CB8AC3E}">
        <p14:creationId xmlns:p14="http://schemas.microsoft.com/office/powerpoint/2010/main" val="338811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30175907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41997918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18497835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20257542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441481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37370054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42059745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11820183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268467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3321215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9"/>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9"/>
          </a:xfrm>
          <a:prstGeom prst="rect">
            <a:avLst/>
          </a:prstGeom>
        </p:spPr>
      </p:pic>
    </p:spTree>
    <p:extLst>
      <p:ext uri="{BB962C8B-B14F-4D97-AF65-F5344CB8AC3E}">
        <p14:creationId xmlns:p14="http://schemas.microsoft.com/office/powerpoint/2010/main" val="22312272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22860174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23722777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4070580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29785800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30092400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9803919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3211410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2283790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813922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1379923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28180162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226</Words>
  <Application>Microsoft Macintosh PowerPoint</Application>
  <PresentationFormat>Widescreen</PresentationFormat>
  <Paragraphs>10</Paragraphs>
  <Slides>56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Archivo</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Baker, Ashley (ashleybaker@uidaho.edu)</dc:creator>
  <cp:lastModifiedBy>Baker, Ashley (ashleybaker@uidaho.edu)</cp:lastModifiedBy>
  <cp:revision>1</cp:revision>
  <dcterms:created xsi:type="dcterms:W3CDTF">2023-05-09T16:56:52Z</dcterms:created>
  <dcterms:modified xsi:type="dcterms:W3CDTF">2023-05-09T17:57:25Z</dcterms:modified>
</cp:coreProperties>
</file>