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5" d="100"/>
          <a:sy n="85" d="100"/>
        </p:scale>
        <p:origin x="40" y="-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keeney@uidaho.edu" TargetMode="External"/><Relationship Id="rId2" Type="http://schemas.openxmlformats.org/officeDocument/2006/relationships/hyperlink" Target="mailto:ACCTPAY@uidaho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Fig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21,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1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Chart of Accounts Updates-</a:t>
            </a:r>
            <a:br>
              <a:rPr lang="en-US" dirty="0" smtClean="0"/>
            </a:br>
            <a:r>
              <a:rPr lang="en-US" sz="3200" dirty="0" smtClean="0"/>
              <a:t>John </a:t>
            </a:r>
            <a:r>
              <a:rPr lang="en-US" sz="3200" dirty="0" err="1" smtClean="0"/>
              <a:t>Keatts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Purpose of the change</a:t>
            </a:r>
          </a:p>
          <a:p>
            <a:r>
              <a:rPr lang="en-US" sz="3200" dirty="0" smtClean="0"/>
              <a:t>New Examples of FOAPALS</a:t>
            </a:r>
          </a:p>
          <a:p>
            <a:r>
              <a:rPr lang="en-US" sz="3200" dirty="0" smtClean="0"/>
              <a:t>New Expense and Revenue Codes</a:t>
            </a:r>
          </a:p>
          <a:p>
            <a:r>
              <a:rPr lang="en-US" sz="3200" dirty="0" smtClean="0"/>
              <a:t>Misc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74753"/>
            <a:ext cx="9601200" cy="209862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Deposits of Reimbursements</a:t>
            </a:r>
            <a:br>
              <a:rPr lang="en-US" dirty="0" smtClean="0"/>
            </a:br>
            <a:r>
              <a:rPr lang="en-US" dirty="0" smtClean="0"/>
              <a:t>VS</a:t>
            </a:r>
            <a:br>
              <a:rPr lang="en-US" dirty="0" smtClean="0"/>
            </a:br>
            <a:r>
              <a:rPr lang="en-US" dirty="0" smtClean="0"/>
              <a:t>Payments to the Personal Accounts</a:t>
            </a:r>
            <a:br>
              <a:rPr lang="en-US" dirty="0" smtClean="0"/>
            </a:br>
            <a:r>
              <a:rPr lang="en-US" sz="3100" dirty="0" smtClean="0"/>
              <a:t>Linda </a:t>
            </a:r>
            <a:r>
              <a:rPr lang="en-US" sz="3100" dirty="0" err="1" smtClean="0"/>
              <a:t>Aherin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555823"/>
            <a:ext cx="10508105" cy="42347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When should a GRT be used to deposit funds to reduce the expense on the budgets?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 Reimburse an expense that is posted to the budget within the same fiscal year. 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 Deposit Income Received for Services or items that the UI has invoiced for.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Ohers: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should a payment to a Personal Account Be made to the Personal Accounts?</a:t>
            </a:r>
          </a:p>
          <a:p>
            <a:pPr marL="0" indent="0">
              <a:buNone/>
            </a:pPr>
            <a:r>
              <a:rPr lang="en-US" dirty="0" smtClean="0"/>
              <a:t>	Payments made in response to the Student Account Billing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Payments that are moved to the cardholder’s personal AR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Others:</a:t>
            </a:r>
          </a:p>
          <a:p>
            <a:pPr marL="0" indent="0">
              <a:buNone/>
            </a:pPr>
            <a:r>
              <a:rPr lang="en-US" dirty="0" smtClean="0"/>
              <a:t>How Do We make corrections after incorrectly deposited?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419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858053"/>
            <a:ext cx="8361229" cy="2098226"/>
          </a:xfrm>
        </p:spPr>
        <p:txBody>
          <a:bodyPr/>
          <a:lstStyle/>
          <a:p>
            <a:r>
              <a:rPr lang="en-US" dirty="0" smtClean="0"/>
              <a:t>New EMPLOYEE </a:t>
            </a:r>
            <a:r>
              <a:rPr lang="en-US" dirty="0" err="1" smtClean="0"/>
              <a:t>mOVING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5" y="3956279"/>
            <a:ext cx="6831673" cy="1086237"/>
          </a:xfrm>
        </p:spPr>
        <p:txBody>
          <a:bodyPr/>
          <a:lstStyle/>
          <a:p>
            <a:r>
              <a:rPr lang="en-US" dirty="0" smtClean="0"/>
              <a:t>Demonstration by:  Mike Beery and Julia </a:t>
            </a:r>
            <a:r>
              <a:rPr lang="en-US" dirty="0" err="1" smtClean="0"/>
              <a:t>Mclroy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6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for Purchasing Card Orders and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reminder, please do not send purchasing card order requests or any emails regarding the purchasing card transactions to </a:t>
            </a:r>
            <a:r>
              <a:rPr lang="en-US" dirty="0" smtClean="0">
                <a:hlinkClick r:id="rId2"/>
              </a:rPr>
              <a:t>ACCTPAY@uidaho.edu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All </a:t>
            </a:r>
            <a:r>
              <a:rPr lang="en-US" dirty="0" err="1" smtClean="0"/>
              <a:t>pcard</a:t>
            </a:r>
            <a:r>
              <a:rPr lang="en-US" dirty="0" smtClean="0"/>
              <a:t> emails should be mailed directly to </a:t>
            </a:r>
            <a:r>
              <a:rPr lang="en-US" dirty="0" smtClean="0">
                <a:hlinkClick r:id="rId3"/>
              </a:rPr>
              <a:t>lkeeney@uidaho.edu</a:t>
            </a:r>
            <a:r>
              <a:rPr lang="en-US" dirty="0" smtClean="0"/>
              <a:t> to ensure the information has been received,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Other information or questions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 rot="11125063" flipV="1">
            <a:off x="2490221" y="6318634"/>
            <a:ext cx="6846617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1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39</TotalTime>
  <Words>102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Fig Meeting</vt:lpstr>
      <vt:lpstr>Chart of Accounts Updates- John Keatts</vt:lpstr>
      <vt:lpstr>Deposits of Reimbursements VS Payments to the Personal Accounts Linda Aherin </vt:lpstr>
      <vt:lpstr>New EMPLOYEE mOVING</vt:lpstr>
      <vt:lpstr>Email for Purchasing Card Orders and Updates</vt:lpstr>
      <vt:lpstr>   Other information or questions</vt:lpstr>
    </vt:vector>
  </TitlesOfParts>
  <Company>University of Idaho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 Meeting</dc:title>
  <dc:creator>Keeney, Linda (lkeeney@uidaho.edu)</dc:creator>
  <cp:lastModifiedBy>Keeney, Linda (lkeeney@uidaho.edu)</cp:lastModifiedBy>
  <cp:revision>4</cp:revision>
  <dcterms:created xsi:type="dcterms:W3CDTF">2017-03-21T02:32:45Z</dcterms:created>
  <dcterms:modified xsi:type="dcterms:W3CDTF">2017-03-21T03:12:08Z</dcterms:modified>
</cp:coreProperties>
</file>