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69" r:id="rId4"/>
    <p:sldId id="261" r:id="rId5"/>
    <p:sldId id="258" r:id="rId6"/>
    <p:sldId id="257" r:id="rId7"/>
    <p:sldId id="263" r:id="rId8"/>
    <p:sldId id="264" r:id="rId9"/>
    <p:sldId id="265" r:id="rId10"/>
    <p:sldId id="266" r:id="rId11"/>
    <p:sldId id="267" r:id="rId12"/>
    <p:sldId id="259" r:id="rId13"/>
    <p:sldId id="262"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48" d="100"/>
          <a:sy n="48" d="100"/>
        </p:scale>
        <p:origin x="488" y="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1/17/2017</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4A8B59-FD8C-464E-A2E0-D2DB42977C43}"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2D0685-9E9F-46AF-8733-3458A4A5B67E}"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9578A0-4252-4A4F-8A4C-4F80F1AD91FF}"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CDF071-3364-4AF2-8784-696D9E530376}"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2E0C83B-2A0D-4895-8D19-F0DA28872F64}" type="datetimeFigureOut">
              <a:rPr lang="en-US" dirty="0"/>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E32ACF0-C7E7-4CC8-840E-A2809FB4BDF6}" type="datetimeFigureOut">
              <a:rPr lang="en-US" dirty="0"/>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45397E-FD2D-4D0A-B33C-2E5AEFAED143}" type="datetimeFigureOut">
              <a:rPr lang="en-US" dirty="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E95F70E-5DFF-42EC-93B3-07D70D7ED1BD}"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64520B5-A0C9-4D15-A71B-70A075D52D64}" type="datetimeFigureOut">
              <a:rPr lang="en-US" dirty="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1/17/2017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jgroves@uidaho.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910511" y="662150"/>
            <a:ext cx="9755187" cy="3504452"/>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Fig Meeting </a:t>
            </a:r>
            <a:br>
              <a:rPr lang="en-US" dirty="0" smtClean="0"/>
            </a:br>
            <a:endParaRPr lang="en-US" dirty="0"/>
          </a:p>
        </p:txBody>
      </p:sp>
      <p:sp>
        <p:nvSpPr>
          <p:cNvPr id="3" name="Subtitle 2"/>
          <p:cNvSpPr>
            <a:spLocks noGrp="1"/>
          </p:cNvSpPr>
          <p:nvPr>
            <p:ph type="subTitle" idx="1"/>
          </p:nvPr>
        </p:nvSpPr>
        <p:spPr/>
        <p:txBody>
          <a:bodyPr/>
          <a:lstStyle/>
          <a:p>
            <a:r>
              <a:rPr lang="en-US" dirty="0" smtClean="0"/>
              <a:t>November 15, 2016</a:t>
            </a:r>
            <a:endParaRPr lang="en-US" dirty="0"/>
          </a:p>
        </p:txBody>
      </p:sp>
    </p:spTree>
    <p:extLst>
      <p:ext uri="{BB962C8B-B14F-4D97-AF65-F5344CB8AC3E}">
        <p14:creationId xmlns:p14="http://schemas.microsoft.com/office/powerpoint/2010/main" val="25740261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Enterprise Rent A Car</a:t>
            </a:r>
            <a:br>
              <a:rPr lang="en-US" dirty="0" smtClean="0"/>
            </a:br>
            <a:r>
              <a:rPr lang="en-US" dirty="0" smtClean="0"/>
              <a:t>State of Idaho Rental Car Contract</a:t>
            </a:r>
            <a:endParaRPr lang="en-US" dirty="0"/>
          </a:p>
        </p:txBody>
      </p:sp>
      <p:sp>
        <p:nvSpPr>
          <p:cNvPr id="4" name="Text Placeholder 3"/>
          <p:cNvSpPr>
            <a:spLocks noGrp="1"/>
          </p:cNvSpPr>
          <p:nvPr>
            <p:ph sz="quarter" idx="13"/>
          </p:nvPr>
        </p:nvSpPr>
        <p:spPr/>
        <p:txBody>
          <a:bodyPr/>
          <a:lstStyle/>
          <a:p>
            <a:r>
              <a:rPr lang="en-US" dirty="0" smtClean="0"/>
              <a:t>http:www.uidaho.edu/finance/controller/acciybts-payable/travel-services/transportation</a:t>
            </a:r>
          </a:p>
          <a:p>
            <a:endParaRPr lang="en-US" dirty="0" smtClean="0"/>
          </a:p>
          <a:p>
            <a:r>
              <a:rPr lang="en-US" dirty="0" smtClean="0"/>
              <a:t>Enterprise is the Main supplier and Hertz is the secondary</a:t>
            </a:r>
            <a:endParaRPr lang="en-US" dirty="0"/>
          </a:p>
          <a:p>
            <a:endParaRPr lang="en-US" dirty="0"/>
          </a:p>
        </p:txBody>
      </p:sp>
      <p:sp>
        <p:nvSpPr>
          <p:cNvPr id="7" name="Content Placeholder 6"/>
          <p:cNvSpPr>
            <a:spLocks noGrp="1"/>
          </p:cNvSpPr>
          <p:nvPr>
            <p:ph sz="quarter" idx="14"/>
          </p:nvPr>
        </p:nvSpPr>
        <p:spPr/>
        <p:txBody>
          <a:bodyPr>
            <a:normAutofit lnSpcReduction="10000"/>
          </a:bodyPr>
          <a:lstStyle/>
          <a:p>
            <a:r>
              <a:rPr lang="en-US" dirty="0" smtClean="0"/>
              <a:t>Included with Contact</a:t>
            </a:r>
            <a:br>
              <a:rPr lang="en-US" dirty="0" smtClean="0"/>
            </a:br>
            <a:r>
              <a:rPr lang="en-US" dirty="0" smtClean="0"/>
              <a:t>	 Personal Liability Waiver</a:t>
            </a:r>
            <a:br>
              <a:rPr lang="en-US" dirty="0" smtClean="0"/>
            </a:br>
            <a:r>
              <a:rPr lang="en-US" dirty="0" smtClean="0"/>
              <a:t>	Supplemental Insurance</a:t>
            </a:r>
          </a:p>
          <a:p>
            <a:r>
              <a:rPr lang="en-US" dirty="0" smtClean="0"/>
              <a:t>Sales Taxes</a:t>
            </a:r>
            <a:br>
              <a:rPr lang="en-US" dirty="0" smtClean="0"/>
            </a:br>
            <a:r>
              <a:rPr lang="en-US" dirty="0" smtClean="0"/>
              <a:t>	If Within IDAHO PICKUP, </a:t>
            </a:r>
            <a:br>
              <a:rPr lang="en-US" dirty="0" smtClean="0"/>
            </a:br>
            <a:r>
              <a:rPr lang="en-US" dirty="0" smtClean="0"/>
              <a:t>		ST101 when picking up the 			vehicle</a:t>
            </a:r>
            <a:br>
              <a:rPr lang="en-US" dirty="0" smtClean="0"/>
            </a:br>
            <a:r>
              <a:rPr lang="en-US" dirty="0" smtClean="0"/>
              <a:t>	If out of state, they are not tax 				exempt</a:t>
            </a:r>
            <a:endParaRPr lang="en-US" dirty="0"/>
          </a:p>
        </p:txBody>
      </p:sp>
    </p:spTree>
    <p:extLst>
      <p:ext uri="{BB962C8B-B14F-4D97-AF65-F5344CB8AC3E}">
        <p14:creationId xmlns:p14="http://schemas.microsoft.com/office/powerpoint/2010/main" val="1913146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911266" y="275208"/>
            <a:ext cx="9755187" cy="4307151"/>
          </a:xfrm>
        </p:spPr>
        <p:txBody>
          <a:bodyPr>
            <a:normAutofit fontScale="90000"/>
          </a:bodyPr>
          <a:lstStyle/>
          <a:p>
            <a:r>
              <a:rPr lang="en-US" dirty="0" smtClean="0"/>
              <a:t>All other Rental Cars Require you to use the VISA PCARD for Insurance Coverage</a:t>
            </a:r>
            <a:endParaRPr lang="en-US" dirty="0"/>
          </a:p>
        </p:txBody>
      </p:sp>
      <p:sp>
        <p:nvSpPr>
          <p:cNvPr id="3" name="Subtitle 2"/>
          <p:cNvSpPr>
            <a:spLocks noGrp="1"/>
          </p:cNvSpPr>
          <p:nvPr>
            <p:ph type="subTitle" idx="1"/>
          </p:nvPr>
        </p:nvSpPr>
        <p:spPr>
          <a:xfrm rot="21420000">
            <a:off x="1036856" y="4574150"/>
            <a:ext cx="9755187" cy="465382"/>
          </a:xfrm>
        </p:spPr>
        <p:txBody>
          <a:bodyPr/>
          <a:lstStyle/>
          <a:p>
            <a:r>
              <a:rPr lang="en-US" dirty="0" smtClean="0"/>
              <a:t>Pcard rental car coverage</a:t>
            </a:r>
            <a:endParaRPr lang="en-US" dirty="0"/>
          </a:p>
        </p:txBody>
      </p:sp>
    </p:spTree>
    <p:extLst>
      <p:ext uri="{BB962C8B-B14F-4D97-AF65-F5344CB8AC3E}">
        <p14:creationId xmlns:p14="http://schemas.microsoft.com/office/powerpoint/2010/main" val="2294575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1" y="1"/>
            <a:ext cx="10396882" cy="740780"/>
          </a:xfrm>
        </p:spPr>
        <p:txBody>
          <a:bodyPr>
            <a:normAutofit fontScale="90000"/>
          </a:bodyPr>
          <a:lstStyle/>
          <a:p>
            <a:r>
              <a:rPr lang="en-US" dirty="0" smtClean="0"/>
              <a:t>Airline Programs</a:t>
            </a:r>
            <a:endParaRPr lang="en-US" dirty="0"/>
          </a:p>
        </p:txBody>
      </p:sp>
      <p:sp>
        <p:nvSpPr>
          <p:cNvPr id="5" name="Content Placeholder 4"/>
          <p:cNvSpPr>
            <a:spLocks noGrp="1"/>
          </p:cNvSpPr>
          <p:nvPr>
            <p:ph sz="quarter" idx="13"/>
          </p:nvPr>
        </p:nvSpPr>
        <p:spPr>
          <a:xfrm>
            <a:off x="685800" y="567160"/>
            <a:ext cx="10394707" cy="4807425"/>
          </a:xfrm>
        </p:spPr>
        <p:txBody>
          <a:bodyPr/>
          <a:lstStyle/>
          <a:p>
            <a:r>
              <a:rPr lang="en-US" dirty="0" smtClean="0"/>
              <a:t>Delta program</a:t>
            </a:r>
          </a:p>
          <a:p>
            <a:r>
              <a:rPr lang="en-US" dirty="0" smtClean="0"/>
              <a:t>Easy Biz</a:t>
            </a:r>
          </a:p>
        </p:txBody>
      </p:sp>
      <p:pic>
        <p:nvPicPr>
          <p:cNvPr id="8" name="Content Placeholder 7"/>
          <p:cNvPicPr>
            <a:picLocks noGrp="1" noChangeAspect="1"/>
          </p:cNvPicPr>
          <p:nvPr>
            <p:ph sz="quarter" idx="4294967295"/>
          </p:nvPr>
        </p:nvPicPr>
        <p:blipFill>
          <a:blip r:embed="rId2"/>
          <a:stretch>
            <a:fillRect/>
          </a:stretch>
        </p:blipFill>
        <p:spPr>
          <a:xfrm>
            <a:off x="5636871" y="740781"/>
            <a:ext cx="5972537" cy="3801438"/>
          </a:xfrm>
          <a:prstGeom prst="rect">
            <a:avLst/>
          </a:prstGeom>
        </p:spPr>
      </p:pic>
    </p:spTree>
    <p:extLst>
      <p:ext uri="{BB962C8B-B14F-4D97-AF65-F5344CB8AC3E}">
        <p14:creationId xmlns:p14="http://schemas.microsoft.com/office/powerpoint/2010/main" val="3921326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sz="quarter" idx="13"/>
          </p:nvPr>
        </p:nvSpPr>
        <p:spPr/>
        <p:txBody>
          <a:bodyPr/>
          <a:lstStyle/>
          <a:p>
            <a:endParaRPr lang="en-US" dirty="0"/>
          </a:p>
        </p:txBody>
      </p:sp>
      <p:pic>
        <p:nvPicPr>
          <p:cNvPr id="8" name="Picture 7"/>
          <p:cNvPicPr>
            <a:picLocks noChangeAspect="1"/>
          </p:cNvPicPr>
          <p:nvPr/>
        </p:nvPicPr>
        <p:blipFill>
          <a:blip r:embed="rId2"/>
          <a:stretch>
            <a:fillRect/>
          </a:stretch>
        </p:blipFill>
        <p:spPr>
          <a:xfrm>
            <a:off x="833377" y="567160"/>
            <a:ext cx="8815448" cy="5995686"/>
          </a:xfrm>
          <a:prstGeom prst="rect">
            <a:avLst/>
          </a:prstGeom>
        </p:spPr>
      </p:pic>
    </p:spTree>
    <p:extLst>
      <p:ext uri="{BB962C8B-B14F-4D97-AF65-F5344CB8AC3E}">
        <p14:creationId xmlns:p14="http://schemas.microsoft.com/office/powerpoint/2010/main" val="3623775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January to May Fig Meetings</a:t>
            </a:r>
            <a:br>
              <a:rPr lang="en-US" dirty="0" smtClean="0"/>
            </a:br>
            <a:r>
              <a:rPr lang="en-US" dirty="0" smtClean="0"/>
              <a:t>Commons – Crest-Horizon Room</a:t>
            </a:r>
            <a:br>
              <a:rPr lang="en-US" dirty="0" smtClean="0"/>
            </a:br>
            <a:r>
              <a:rPr lang="en-US" dirty="0" smtClean="0"/>
              <a:t>10:00 Am</a:t>
            </a:r>
            <a:endParaRPr lang="en-US" dirty="0"/>
          </a:p>
        </p:txBody>
      </p:sp>
      <p:sp>
        <p:nvSpPr>
          <p:cNvPr id="3" name="Text Placeholder 2"/>
          <p:cNvSpPr>
            <a:spLocks noGrp="1"/>
          </p:cNvSpPr>
          <p:nvPr>
            <p:ph sz="quarter" idx="13"/>
          </p:nvPr>
        </p:nvSpPr>
        <p:spPr>
          <a:xfrm>
            <a:off x="685800" y="3067291"/>
            <a:ext cx="10394707" cy="2307294"/>
          </a:xfrm>
        </p:spPr>
        <p:txBody>
          <a:bodyPr>
            <a:normAutofit fontScale="70000" lnSpcReduction="20000"/>
          </a:bodyPr>
          <a:lstStyle/>
          <a:p>
            <a:r>
              <a:rPr lang="en-US" sz="4200" dirty="0" smtClean="0"/>
              <a:t>Meeting Dates</a:t>
            </a:r>
          </a:p>
          <a:p>
            <a:r>
              <a:rPr lang="en-US" dirty="0" smtClean="0"/>
              <a:t>January 17, 2017</a:t>
            </a:r>
          </a:p>
          <a:p>
            <a:r>
              <a:rPr lang="en-US" dirty="0" smtClean="0"/>
              <a:t>February 14, 2017</a:t>
            </a:r>
          </a:p>
          <a:p>
            <a:r>
              <a:rPr lang="en-US" dirty="0" smtClean="0"/>
              <a:t>March 21, 2017</a:t>
            </a:r>
          </a:p>
          <a:p>
            <a:r>
              <a:rPr lang="en-US" dirty="0" smtClean="0"/>
              <a:t>April 18, 2017</a:t>
            </a:r>
          </a:p>
          <a:p>
            <a:r>
              <a:rPr lang="en-US" dirty="0" smtClean="0"/>
              <a:t>May 16, 2017</a:t>
            </a:r>
            <a:endParaRPr lang="en-US" dirty="0"/>
          </a:p>
          <a:p>
            <a:endParaRPr lang="en-US" dirty="0" smtClean="0"/>
          </a:p>
          <a:p>
            <a:endParaRPr lang="en-US" dirty="0"/>
          </a:p>
          <a:p>
            <a:endParaRPr lang="en-US" dirty="0"/>
          </a:p>
        </p:txBody>
      </p:sp>
      <p:sp>
        <p:nvSpPr>
          <p:cNvPr id="5" name="Text Placeholder 4"/>
          <p:cNvSpPr>
            <a:spLocks noGrp="1"/>
          </p:cNvSpPr>
          <p:nvPr>
            <p:ph type="body" sz="half" idx="4294967295"/>
          </p:nvPr>
        </p:nvSpPr>
        <p:spPr>
          <a:xfrm>
            <a:off x="0" y="2640013"/>
            <a:ext cx="3309938" cy="2735262"/>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420032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3585258"/>
          </a:xfrm>
        </p:spPr>
        <p:txBody>
          <a:bodyPr>
            <a:normAutofit fontScale="90000"/>
          </a:bodyPr>
          <a:lstStyle/>
          <a:p>
            <a:r>
              <a:rPr lang="en-US" dirty="0" smtClean="0"/>
              <a:t>Payroll Timing</a:t>
            </a:r>
            <a:br>
              <a:rPr lang="en-US" dirty="0" smtClean="0"/>
            </a:br>
            <a:r>
              <a:rPr lang="en-US" dirty="0"/>
              <a:t/>
            </a:r>
            <a:br>
              <a:rPr lang="en-US" dirty="0"/>
            </a:br>
            <a:r>
              <a:rPr lang="en-US" dirty="0" smtClean="0"/>
              <a:t/>
            </a:r>
            <a:br>
              <a:rPr lang="en-US" dirty="0" smtClean="0"/>
            </a:br>
            <a:r>
              <a:rPr lang="en-US" dirty="0" smtClean="0"/>
              <a:t>Cretia Bunney – Payroll Manager</a:t>
            </a:r>
            <a:br>
              <a:rPr lang="en-US" dirty="0" smtClean="0"/>
            </a:br>
            <a:r>
              <a:rPr lang="en-US" dirty="0" smtClean="0"/>
              <a:t>  </a:t>
            </a:r>
            <a:r>
              <a:rPr lang="en-US" sz="3200" dirty="0" smtClean="0"/>
              <a:t>Cretia@uidaho.edu</a:t>
            </a:r>
            <a:endParaRPr lang="en-US" sz="3200" dirty="0"/>
          </a:p>
        </p:txBody>
      </p:sp>
    </p:spTree>
    <p:extLst>
      <p:ext uri="{BB962C8B-B14F-4D97-AF65-F5344CB8AC3E}">
        <p14:creationId xmlns:p14="http://schemas.microsoft.com/office/powerpoint/2010/main" val="1997844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5617" y="1028343"/>
            <a:ext cx="10151166" cy="3139321"/>
          </a:xfrm>
          <a:prstGeom prst="rect">
            <a:avLst/>
          </a:prstGeom>
        </p:spPr>
        <p:txBody>
          <a:bodyPr wrap="square">
            <a:spAutoFit/>
          </a:bodyPr>
          <a:lstStyle/>
          <a:p>
            <a:r>
              <a:rPr lang="en-US" dirty="0">
                <a:latin typeface="Arial" panose="020B0604020202020204" pitchFamily="34" charset="0"/>
                <a:ea typeface="Calibri" panose="020F0502020204030204" pitchFamily="34" charset="0"/>
                <a:cs typeface="Times New Roman" panose="02020603050405020304" pitchFamily="18" charset="0"/>
              </a:rPr>
              <a:t>The University is obligated, by law, to pay employees in a timely manner.  EPAF’s need to be put on, timesheets need to be filled out and approved by deadlines for prompt payroll processing.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ea typeface="Calibri" panose="020F0502020204030204" pitchFamily="34" charset="0"/>
                <a:cs typeface="Times New Roman" panose="02020603050405020304" pitchFamily="18" charset="0"/>
              </a:rPr>
              <a:t>If a rare situation happens and a payment is unable to be processed through the regular payroll process, please contact payroll and discuss the best method for processing the payment.  We would like to be your partner in making this process manageable and timely for paying our employees.   Let’s talk about it and decide together how best to accomplish that!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1F497D"/>
                </a:solidFill>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ea typeface="Calibri" panose="020F0502020204030204" pitchFamily="34" charset="0"/>
                <a:cs typeface="Times New Roman" panose="02020603050405020304" pitchFamily="18" charset="0"/>
              </a:rPr>
              <a:t>I will be available for questions and discussion at the December meeting.</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Arial" panose="020B0604020202020204" pitchFamily="34" charset="0"/>
                <a:ea typeface="Calibri" panose="020F0502020204030204" pitchFamily="34" charset="0"/>
                <a:cs typeface="Times New Roman" panose="02020603050405020304" pitchFamily="18" charset="0"/>
              </a:rPr>
              <a:t>Thank you</a:t>
            </a:r>
            <a:r>
              <a:rPr lang="en-US" dirty="0" smtClean="0">
                <a:latin typeface="Arial" panose="020B0604020202020204" pitchFamily="34" charset="0"/>
                <a:ea typeface="Calibri" panose="020F0502020204030204" pitchFamily="34" charset="0"/>
                <a:cs typeface="Times New Roman" panose="02020603050405020304" pitchFamily="18" charset="0"/>
              </a:rPr>
              <a:t>!</a:t>
            </a:r>
            <a:r>
              <a:rPr lang="en-US" b="1" dirty="0"/>
              <a:t> </a:t>
            </a:r>
            <a:r>
              <a:rPr lang="en-US" dirty="0">
                <a:latin typeface="Arial" panose="020B0604020202020204" pitchFamily="34" charset="0"/>
                <a:cs typeface="Arial" panose="020B0604020202020204" pitchFamily="34" charset="0"/>
              </a:rPr>
              <a:t>Cretia</a:t>
            </a:r>
            <a:r>
              <a:rPr lang="en-US" dirty="0"/>
              <a:t> </a:t>
            </a:r>
            <a:r>
              <a:rPr lang="en-US" dirty="0">
                <a:latin typeface="Arial" panose="020B0604020202020204" pitchFamily="34" charset="0"/>
                <a:cs typeface="Arial" panose="020B0604020202020204" pitchFamily="34" charset="0"/>
              </a:rPr>
              <a:t>Bunney</a:t>
            </a:r>
            <a:r>
              <a:rPr lang="en-US" dirty="0"/>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628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 Accounting Reminder</a:t>
            </a:r>
            <a:endParaRPr lang="en-US" dirty="0"/>
          </a:p>
        </p:txBody>
      </p:sp>
      <p:sp>
        <p:nvSpPr>
          <p:cNvPr id="3" name="Content Placeholder 2"/>
          <p:cNvSpPr>
            <a:spLocks noGrp="1"/>
          </p:cNvSpPr>
          <p:nvPr>
            <p:ph sz="quarter" idx="13"/>
          </p:nvPr>
        </p:nvSpPr>
        <p:spPr/>
        <p:txBody>
          <a:bodyPr/>
          <a:lstStyle/>
          <a:p>
            <a:r>
              <a:rPr lang="en-US" dirty="0" smtClean="0"/>
              <a:t>Annual PROPERTY Inventory was Due TO BE COMPLETED by October 31, 2016.</a:t>
            </a:r>
          </a:p>
          <a:p>
            <a:endParaRPr lang="en-US" dirty="0"/>
          </a:p>
          <a:p>
            <a:r>
              <a:rPr lang="en-US" dirty="0" smtClean="0"/>
              <a:t>If your department has not returned your property inventory, or you would need to request and extension – Please contact </a:t>
            </a:r>
          </a:p>
          <a:p>
            <a:r>
              <a:rPr lang="en-US" dirty="0" smtClean="0">
                <a:hlinkClick r:id="rId2"/>
              </a:rPr>
              <a:t>jgroves@uidaho.edu</a:t>
            </a:r>
            <a:r>
              <a:rPr lang="en-US" dirty="0" smtClean="0"/>
              <a:t> of </a:t>
            </a:r>
            <a:r>
              <a:rPr lang="en-US" dirty="0"/>
              <a:t>ASSET Accounting </a:t>
            </a:r>
          </a:p>
        </p:txBody>
      </p:sp>
    </p:spTree>
    <p:extLst>
      <p:ext uri="{BB962C8B-B14F-4D97-AF65-F5344CB8AC3E}">
        <p14:creationId xmlns:p14="http://schemas.microsoft.com/office/powerpoint/2010/main" val="1099350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Accounts Payable Email Usages</a:t>
            </a:r>
            <a:endParaRPr lang="en-US" dirty="0"/>
          </a:p>
        </p:txBody>
      </p:sp>
      <p:sp>
        <p:nvSpPr>
          <p:cNvPr id="3" name="Text Placeholder 2"/>
          <p:cNvSpPr>
            <a:spLocks noGrp="1"/>
          </p:cNvSpPr>
          <p:nvPr>
            <p:ph type="body" idx="1"/>
          </p:nvPr>
        </p:nvSpPr>
        <p:spPr/>
        <p:txBody>
          <a:bodyPr/>
          <a:lstStyle/>
          <a:p>
            <a:r>
              <a:rPr lang="en-US" dirty="0" smtClean="0"/>
              <a:t>Acctpay@uidaho.edu</a:t>
            </a:r>
            <a:endParaRPr lang="en-US" dirty="0"/>
          </a:p>
        </p:txBody>
      </p:sp>
      <p:sp>
        <p:nvSpPr>
          <p:cNvPr id="4" name="Content Placeholder 3"/>
          <p:cNvSpPr>
            <a:spLocks noGrp="1"/>
          </p:cNvSpPr>
          <p:nvPr>
            <p:ph sz="quarter" idx="13"/>
          </p:nvPr>
        </p:nvSpPr>
        <p:spPr/>
        <p:txBody>
          <a:bodyPr>
            <a:normAutofit lnSpcReduction="10000"/>
          </a:bodyPr>
          <a:lstStyle/>
          <a:p>
            <a:r>
              <a:rPr lang="en-US" dirty="0" smtClean="0"/>
              <a:t>Use for:</a:t>
            </a:r>
            <a:br>
              <a:rPr lang="en-US" dirty="0" smtClean="0"/>
            </a:br>
            <a:r>
              <a:rPr lang="en-US" dirty="0" smtClean="0"/>
              <a:t>	ST101 Requests</a:t>
            </a:r>
            <a:br>
              <a:rPr lang="en-US" dirty="0" smtClean="0"/>
            </a:br>
            <a:r>
              <a:rPr lang="en-US" dirty="0" smtClean="0"/>
              <a:t>	W9 Requests</a:t>
            </a:r>
            <a:br>
              <a:rPr lang="en-US" dirty="0" smtClean="0"/>
            </a:br>
            <a:r>
              <a:rPr lang="en-US" dirty="0" smtClean="0"/>
              <a:t>	Address Updates &amp; Vendor </a:t>
            </a:r>
            <a:r>
              <a:rPr lang="en-US" dirty="0" err="1" smtClean="0"/>
              <a:t>InFO</a:t>
            </a:r>
            <a:endParaRPr lang="en-US" dirty="0" smtClean="0"/>
          </a:p>
          <a:p>
            <a:r>
              <a:rPr lang="en-US" dirty="0" smtClean="0"/>
              <a:t>General Emails to Accounts </a:t>
            </a:r>
            <a:r>
              <a:rPr lang="en-US" dirty="0" err="1" smtClean="0"/>
              <a:t>PayABLE</a:t>
            </a:r>
            <a:r>
              <a:rPr lang="en-US" dirty="0" smtClean="0"/>
              <a:t>.</a:t>
            </a:r>
          </a:p>
          <a:p>
            <a:r>
              <a:rPr lang="en-US" dirty="0" smtClean="0"/>
              <a:t>Return Comments from The Pc/</a:t>
            </a:r>
            <a:r>
              <a:rPr lang="en-US" dirty="0" err="1" smtClean="0"/>
              <a:t>Tr</a:t>
            </a:r>
            <a:r>
              <a:rPr lang="en-US" dirty="0" smtClean="0"/>
              <a:t> forms</a:t>
            </a:r>
            <a:endParaRPr lang="en-US" dirty="0"/>
          </a:p>
        </p:txBody>
      </p:sp>
      <p:sp>
        <p:nvSpPr>
          <p:cNvPr id="5" name="Text Placeholder 4"/>
          <p:cNvSpPr>
            <a:spLocks noGrp="1"/>
          </p:cNvSpPr>
          <p:nvPr>
            <p:ph type="body" sz="quarter" idx="3"/>
          </p:nvPr>
        </p:nvSpPr>
        <p:spPr/>
        <p:txBody>
          <a:bodyPr/>
          <a:lstStyle/>
          <a:p>
            <a:r>
              <a:rPr lang="en-US" dirty="0" smtClean="0"/>
              <a:t>APDOCS@uidaho.edu</a:t>
            </a:r>
            <a:endParaRPr lang="en-US" dirty="0"/>
          </a:p>
        </p:txBody>
      </p:sp>
      <p:sp>
        <p:nvSpPr>
          <p:cNvPr id="6" name="Content Placeholder 5"/>
          <p:cNvSpPr>
            <a:spLocks noGrp="1"/>
          </p:cNvSpPr>
          <p:nvPr>
            <p:ph sz="quarter" idx="14"/>
          </p:nvPr>
        </p:nvSpPr>
        <p:spPr/>
        <p:txBody>
          <a:bodyPr>
            <a:normAutofit/>
          </a:bodyPr>
          <a:lstStyle/>
          <a:p>
            <a:r>
              <a:rPr lang="en-US" dirty="0" smtClean="0"/>
              <a:t>Use for:</a:t>
            </a:r>
          </a:p>
          <a:p>
            <a:r>
              <a:rPr lang="en-US" dirty="0" smtClean="0"/>
              <a:t>Uploading of Invoices received from the Departments.</a:t>
            </a:r>
          </a:p>
          <a:p>
            <a:r>
              <a:rPr lang="en-US" dirty="0" smtClean="0"/>
              <a:t>UPLOAD of INVOICES RECEIVED DIRCTLY FROM THE VENDOR</a:t>
            </a:r>
          </a:p>
          <a:p>
            <a:pPr lvl="2"/>
            <a:endParaRPr lang="en-US" dirty="0"/>
          </a:p>
        </p:txBody>
      </p:sp>
    </p:spTree>
    <p:extLst>
      <p:ext uri="{BB962C8B-B14F-4D97-AF65-F5344CB8AC3E}">
        <p14:creationId xmlns:p14="http://schemas.microsoft.com/office/powerpoint/2010/main" val="28145235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Boxes on Claim </a:t>
            </a:r>
            <a:r>
              <a:rPr lang="en-US" dirty="0" err="1" smtClean="0"/>
              <a:t>VouchERs</a:t>
            </a:r>
            <a:endParaRPr lang="en-US" dirty="0"/>
          </a:p>
        </p:txBody>
      </p:sp>
      <p:pic>
        <p:nvPicPr>
          <p:cNvPr id="6" name="Content Placeholder 5"/>
          <p:cNvPicPr>
            <a:picLocks noGrp="1" noChangeAspect="1"/>
          </p:cNvPicPr>
          <p:nvPr>
            <p:ph sz="quarter" idx="13"/>
          </p:nvPr>
        </p:nvPicPr>
        <p:blipFill>
          <a:blip r:embed="rId2"/>
          <a:stretch>
            <a:fillRect/>
          </a:stretch>
        </p:blipFill>
        <p:spPr>
          <a:xfrm>
            <a:off x="2592729" y="1666754"/>
            <a:ext cx="6470247" cy="3889094"/>
          </a:xfrm>
          <a:prstGeom prst="rect">
            <a:avLst/>
          </a:prstGeom>
        </p:spPr>
      </p:pic>
    </p:spTree>
    <p:extLst>
      <p:ext uri="{BB962C8B-B14F-4D97-AF65-F5344CB8AC3E}">
        <p14:creationId xmlns:p14="http://schemas.microsoft.com/office/powerpoint/2010/main" val="2757407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Car Rental Contract</a:t>
            </a:r>
            <a:endParaRPr lang="en-US" dirty="0"/>
          </a:p>
        </p:txBody>
      </p:sp>
      <p:sp>
        <p:nvSpPr>
          <p:cNvPr id="3" name="Content Placeholder 2"/>
          <p:cNvSpPr>
            <a:spLocks noGrp="1"/>
          </p:cNvSpPr>
          <p:nvPr>
            <p:ph sz="quarter" idx="13"/>
          </p:nvPr>
        </p:nvSpPr>
        <p:spPr/>
        <p:txBody>
          <a:bodyPr/>
          <a:lstStyle/>
          <a:p>
            <a:r>
              <a:rPr lang="en-US" dirty="0" smtClean="0"/>
              <a:t>Be sure to use the Enterprise Contract or the UI Purchasing Card.</a:t>
            </a:r>
          </a:p>
          <a:p>
            <a:endParaRPr lang="en-US" dirty="0"/>
          </a:p>
          <a:p>
            <a:endParaRPr lang="en-US" dirty="0"/>
          </a:p>
        </p:txBody>
      </p:sp>
    </p:spTree>
    <p:extLst>
      <p:ext uri="{BB962C8B-B14F-4D97-AF65-F5344CB8AC3E}">
        <p14:creationId xmlns:p14="http://schemas.microsoft.com/office/powerpoint/2010/main" val="3647518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6916" y="169918"/>
            <a:ext cx="9618562" cy="6688082"/>
          </a:xfrm>
          <a:prstGeom prst="rect">
            <a:avLst/>
          </a:prstGeom>
        </p:spPr>
      </p:pic>
    </p:spTree>
    <p:extLst>
      <p:ext uri="{BB962C8B-B14F-4D97-AF65-F5344CB8AC3E}">
        <p14:creationId xmlns:p14="http://schemas.microsoft.com/office/powerpoint/2010/main" val="1847207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3296" y="254643"/>
            <a:ext cx="10266745" cy="5536557"/>
          </a:xfrm>
          <a:prstGeom prst="rect">
            <a:avLst/>
          </a:prstGeom>
        </p:spPr>
      </p:pic>
    </p:spTree>
    <p:extLst>
      <p:ext uri="{BB962C8B-B14F-4D97-AF65-F5344CB8AC3E}">
        <p14:creationId xmlns:p14="http://schemas.microsoft.com/office/powerpoint/2010/main" val="24380551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TM04033927[[fn=Main Event]]</Template>
  <TotalTime>126</TotalTime>
  <Words>183</Words>
  <Application>Microsoft Office PowerPoint</Application>
  <PresentationFormat>Widescreen</PresentationFormat>
  <Paragraphs>53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Impact</vt:lpstr>
      <vt:lpstr>Times New Roman</vt:lpstr>
      <vt:lpstr>Main Event</vt:lpstr>
      <vt:lpstr>     Fig Meeting  </vt:lpstr>
      <vt:lpstr>Payroll Timing   Cretia Bunney – Payroll Manager   Cretia@uidaho.edu</vt:lpstr>
      <vt:lpstr>PowerPoint Presentation</vt:lpstr>
      <vt:lpstr>Asset Accounting Reminder</vt:lpstr>
      <vt:lpstr>Accounts Payable Email Usages</vt:lpstr>
      <vt:lpstr>Text Boxes on Claim VouchERs</vt:lpstr>
      <vt:lpstr>Enterprise Car Rental Contract</vt:lpstr>
      <vt:lpstr>PowerPoint Presentation</vt:lpstr>
      <vt:lpstr>PowerPoint Presentation</vt:lpstr>
      <vt:lpstr>Enterprise Rent A Car State of Idaho Rental Car Contract</vt:lpstr>
      <vt:lpstr>All other Rental Cars Require you to use the VISA PCARD for Insurance Coverage</vt:lpstr>
      <vt:lpstr>Airline Programs</vt:lpstr>
      <vt:lpstr>PowerPoint Presentation</vt:lpstr>
      <vt:lpstr>January to May Fig Meetings Commons – Crest-Horizon Room 10:00 Am</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 Meeting</dc:title>
  <dc:creator>Keeney, Linda (lkeeney@uidaho.edu)</dc:creator>
  <cp:lastModifiedBy>Keeney, Linda (lkeeney@uidaho.edu)</cp:lastModifiedBy>
  <cp:revision>11</cp:revision>
  <dcterms:created xsi:type="dcterms:W3CDTF">2016-11-15T01:34:50Z</dcterms:created>
  <dcterms:modified xsi:type="dcterms:W3CDTF">2017-01-17T22:17:46Z</dcterms:modified>
</cp:coreProperties>
</file>