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7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 Meeting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9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Tricks and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Tips and Tricks with Banner  - Trina Mahoney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893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TRAVEL Program………..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3600" dirty="0" smtClean="0">
              <a:latin typeface="Arial Rounded MT Bold" panose="020F0704030504030204" pitchFamily="34" charset="0"/>
            </a:endParaRP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Excited to Announce:</a:t>
            </a:r>
            <a:br>
              <a:rPr lang="en-US" sz="3600" dirty="0" smtClean="0"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anose="020F0704030504030204" pitchFamily="34" charset="0"/>
              </a:rPr>
              <a:t>					</a:t>
            </a:r>
            <a:r>
              <a:rPr lang="en-US" sz="5400" dirty="0" smtClean="0">
                <a:latin typeface="Arial Rounded MT Bold" panose="020F0704030504030204" pitchFamily="34" charset="0"/>
              </a:rPr>
              <a:t>Chrome </a:t>
            </a:r>
            <a:r>
              <a:rPr lang="en-US" sz="5400" dirty="0" err="1" smtClean="0">
                <a:latin typeface="Arial Rounded MT Bold" panose="020F0704030504030204" pitchFamily="34" charset="0"/>
              </a:rPr>
              <a:t>RiveR</a:t>
            </a:r>
            <a:r>
              <a:rPr lang="en-US" sz="5400" dirty="0" smtClean="0">
                <a:latin typeface="Arial Rounded MT Bold" panose="020F0704030504030204" pitchFamily="34" charset="0"/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8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River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FEATURES</a:t>
            </a:r>
          </a:p>
          <a:p>
            <a:r>
              <a:rPr lang="en-US" dirty="0" smtClean="0"/>
              <a:t>Simplified Expense Processing</a:t>
            </a:r>
          </a:p>
          <a:p>
            <a:r>
              <a:rPr lang="en-US" dirty="0" smtClean="0"/>
              <a:t>Mobile Interface for Claims &amp; Approval</a:t>
            </a:r>
          </a:p>
          <a:p>
            <a:r>
              <a:rPr lang="en-US" dirty="0" smtClean="0"/>
              <a:t>Image Management for receipts</a:t>
            </a:r>
          </a:p>
          <a:p>
            <a:r>
              <a:rPr lang="en-US" dirty="0" smtClean="0"/>
              <a:t>Trip Preapproval and </a:t>
            </a:r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 err="1" smtClean="0"/>
              <a:t>comparision</a:t>
            </a:r>
            <a:endParaRPr lang="en-US" dirty="0" smtClean="0"/>
          </a:p>
          <a:p>
            <a:r>
              <a:rPr lang="en-US" dirty="0" smtClean="0"/>
              <a:t>Pcard transactions received daily</a:t>
            </a:r>
          </a:p>
          <a:p>
            <a:r>
              <a:rPr lang="en-US" dirty="0" smtClean="0"/>
              <a:t>Email notifications </a:t>
            </a:r>
          </a:p>
          <a:p>
            <a:r>
              <a:rPr lang="en-US" dirty="0" smtClean="0"/>
              <a:t>Expense Rules that outline required information</a:t>
            </a:r>
          </a:p>
          <a:p>
            <a:r>
              <a:rPr lang="en-US" dirty="0" smtClean="0"/>
              <a:t>Purchasing Card Transactions Travel &amp; Z docs reconciliation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dirty="0" smtClean="0"/>
              <a:t>Estimated </a:t>
            </a:r>
            <a:r>
              <a:rPr lang="en-US" sz="3200" dirty="0" smtClean="0"/>
              <a:t>Timelines</a:t>
            </a:r>
          </a:p>
          <a:p>
            <a:r>
              <a:rPr lang="en-US" sz="1200" dirty="0" smtClean="0"/>
              <a:t>Initial meetings before Sept 30, </a:t>
            </a:r>
          </a:p>
          <a:p>
            <a:r>
              <a:rPr lang="en-US" sz="1200" dirty="0" smtClean="0"/>
              <a:t> Programing not to start until After Banner 9 Implementation</a:t>
            </a:r>
          </a:p>
          <a:p>
            <a:r>
              <a:rPr lang="en-US" sz="1200" dirty="0" smtClean="0"/>
              <a:t>Hopefully,  Test pilot by January 2019</a:t>
            </a:r>
          </a:p>
          <a:p>
            <a:r>
              <a:rPr lang="en-US" sz="1200" dirty="0" smtClean="0"/>
              <a:t>Shooting for,  Campus Roll out March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Payments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Faainve</a:t>
            </a:r>
            <a:r>
              <a:rPr lang="en-US" dirty="0" smtClean="0"/>
              <a:t> roll out to the departments is for Vendor Payments only.</a:t>
            </a:r>
          </a:p>
          <a:p>
            <a:r>
              <a:rPr lang="en-US" dirty="0" smtClean="0"/>
              <a:t>Intention is to move the People Payments to the New Travel Program</a:t>
            </a:r>
          </a:p>
          <a:p>
            <a:r>
              <a:rPr lang="en-US" dirty="0" smtClean="0"/>
              <a:t>Mean Time – A temporary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Payment Voucher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It will Work:</a:t>
            </a:r>
          </a:p>
          <a:p>
            <a:r>
              <a:rPr lang="en-US" dirty="0" smtClean="0"/>
              <a:t>Departments:     Complete form</a:t>
            </a:r>
            <a:br>
              <a:rPr lang="en-US" dirty="0" smtClean="0"/>
            </a:br>
            <a:r>
              <a:rPr lang="en-US" dirty="0" smtClean="0"/>
              <a:t>                                       Scan Backup Information</a:t>
            </a:r>
            <a:br>
              <a:rPr lang="en-US" dirty="0" smtClean="0"/>
            </a:br>
            <a:r>
              <a:rPr lang="en-US" dirty="0" smtClean="0"/>
              <a:t>  		   Upload to AP </a:t>
            </a:r>
            <a:r>
              <a:rPr lang="en-US" dirty="0" err="1" smtClean="0"/>
              <a:t>GateKeeper</a:t>
            </a:r>
            <a:endParaRPr lang="en-US" dirty="0" smtClean="0"/>
          </a:p>
          <a:p>
            <a:r>
              <a:rPr lang="en-US" dirty="0" smtClean="0"/>
              <a:t>Accounts Payable:   enter on Banner</a:t>
            </a:r>
            <a:br>
              <a:rPr lang="en-US" dirty="0" smtClean="0"/>
            </a:br>
            <a:r>
              <a:rPr lang="en-US" dirty="0" smtClean="0"/>
              <a:t>                                                Index images</a:t>
            </a:r>
          </a:p>
          <a:p>
            <a:r>
              <a:rPr lang="en-US" dirty="0" smtClean="0"/>
              <a:t>Approvals:   Routed through the Banner 			Invoice Approval Queues.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Location:</a:t>
            </a:r>
          </a:p>
          <a:p>
            <a:r>
              <a:rPr lang="en-US" dirty="0" smtClean="0"/>
              <a:t>Accounts Payable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602" y="109728"/>
            <a:ext cx="6667500" cy="62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0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Faainve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have conducted </a:t>
            </a:r>
            <a:r>
              <a:rPr lang="en-US" dirty="0" smtClean="0"/>
              <a:t>several </a:t>
            </a:r>
            <a:r>
              <a:rPr lang="en-US" dirty="0" smtClean="0"/>
              <a:t>classes for the Vendor Payments on FAAINVE.   The first one was a test training, but since </a:t>
            </a:r>
            <a:r>
              <a:rPr lang="en-US" dirty="0" smtClean="0"/>
              <a:t>then - </a:t>
            </a:r>
            <a:r>
              <a:rPr lang="en-US" dirty="0" smtClean="0"/>
              <a:t>things have been going fairly well.</a:t>
            </a:r>
          </a:p>
          <a:p>
            <a:r>
              <a:rPr lang="en-US" dirty="0" smtClean="0"/>
              <a:t>CV still scheduled to be discontinued September 30</a:t>
            </a:r>
            <a:r>
              <a:rPr lang="en-US" dirty="0" smtClean="0"/>
              <a:t>, with the implementation of Banner 9</a:t>
            </a:r>
            <a:endParaRPr lang="en-US" dirty="0" smtClean="0"/>
          </a:p>
          <a:p>
            <a:r>
              <a:rPr lang="en-US" dirty="0" smtClean="0"/>
              <a:t>FAAINVE is not mandatory for the departments, it is a choice if it works for your areas.</a:t>
            </a:r>
          </a:p>
          <a:p>
            <a:r>
              <a:rPr lang="en-US" dirty="0" smtClean="0"/>
              <a:t>AP is </a:t>
            </a:r>
            <a:r>
              <a:rPr lang="en-US" dirty="0" smtClean="0"/>
              <a:t>assuming </a:t>
            </a:r>
            <a:r>
              <a:rPr lang="en-US" dirty="0" err="1" smtClean="0"/>
              <a:t>aN</a:t>
            </a:r>
            <a:r>
              <a:rPr lang="en-US" dirty="0" smtClean="0"/>
              <a:t> increased approval queue </a:t>
            </a:r>
            <a:r>
              <a:rPr lang="en-US" dirty="0" smtClean="0"/>
              <a:t>workload </a:t>
            </a:r>
            <a:r>
              <a:rPr lang="en-US" dirty="0" smtClean="0"/>
              <a:t>allowing </a:t>
            </a:r>
            <a:r>
              <a:rPr lang="en-US" dirty="0" smtClean="0"/>
              <a:t>the </a:t>
            </a:r>
            <a:r>
              <a:rPr lang="en-US" dirty="0" smtClean="0"/>
              <a:t>FAAINVE to be distributed but hopefully it will allow </a:t>
            </a:r>
            <a:r>
              <a:rPr lang="en-US" dirty="0" smtClean="0"/>
              <a:t>the departments more </a:t>
            </a:r>
            <a:r>
              <a:rPr lang="en-US" dirty="0" smtClean="0"/>
              <a:t>flexibility in their business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4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 Questions or Related Business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90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</TotalTime>
  <Words>255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Rounded MT Bold</vt:lpstr>
      <vt:lpstr>Impact</vt:lpstr>
      <vt:lpstr>Main Event</vt:lpstr>
      <vt:lpstr>Fig Meeting  </vt:lpstr>
      <vt:lpstr>Banner Tricks and Tips</vt:lpstr>
      <vt:lpstr>NEW TRAVEL Program……….. </vt:lpstr>
      <vt:lpstr>Chrome River - Introduction</vt:lpstr>
      <vt:lpstr>People Payments </vt:lpstr>
      <vt:lpstr>People Payment Voucher</vt:lpstr>
      <vt:lpstr>PowerPoint Presentation</vt:lpstr>
      <vt:lpstr>Faainve Training</vt:lpstr>
      <vt:lpstr>Any  Questions or Related Business Topics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Meeting</dc:title>
  <dc:creator>Keeney, Linda (lkeeney@uidaho.edu)</dc:creator>
  <cp:lastModifiedBy>Keeney, Linda (lkeeney@uidaho.edu)</cp:lastModifiedBy>
  <cp:revision>10</cp:revision>
  <dcterms:created xsi:type="dcterms:W3CDTF">2018-08-22T19:16:39Z</dcterms:created>
  <dcterms:modified xsi:type="dcterms:W3CDTF">2018-08-22T21:45:58Z</dcterms:modified>
</cp:coreProperties>
</file>