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1" autoAdjust="0"/>
    <p:restoredTop sz="94660"/>
  </p:normalViewPr>
  <p:slideViewPr>
    <p:cSldViewPr snapToGrid="0">
      <p:cViewPr varScale="1">
        <p:scale>
          <a:sx n="51" d="100"/>
          <a:sy n="51" d="100"/>
        </p:scale>
        <p:origin x="6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BDEC-A35E-4D09-932B-BD6C0F86BC51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A9E-FBCC-4000-8B9F-A45D3987E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05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BDEC-A35E-4D09-932B-BD6C0F86BC51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A9E-FBCC-4000-8B9F-A45D3987E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BDEC-A35E-4D09-932B-BD6C0F86BC51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A9E-FBCC-4000-8B9F-A45D3987E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2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BDEC-A35E-4D09-932B-BD6C0F86BC51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A9E-FBCC-4000-8B9F-A45D3987E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61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BDEC-A35E-4D09-932B-BD6C0F86BC51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A9E-FBCC-4000-8B9F-A45D3987E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95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BDEC-A35E-4D09-932B-BD6C0F86BC51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A9E-FBCC-4000-8B9F-A45D3987E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1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BDEC-A35E-4D09-932B-BD6C0F86BC51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A9E-FBCC-4000-8B9F-A45D3987E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92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BDEC-A35E-4D09-932B-BD6C0F86BC51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A9E-FBCC-4000-8B9F-A45D3987E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46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BDEC-A35E-4D09-932B-BD6C0F86BC51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A9E-FBCC-4000-8B9F-A45D3987E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BDEC-A35E-4D09-932B-BD6C0F86BC51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A9E-FBCC-4000-8B9F-A45D3987E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67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BDEC-A35E-4D09-932B-BD6C0F86BC51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A9E-FBCC-4000-8B9F-A45D3987E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6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BBDEC-A35E-4D09-932B-BD6C0F86BC51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8FA9E-FBCC-4000-8B9F-A45D3987E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0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idaho.edu/controller/travel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Fig Meeting</a:t>
            </a:r>
            <a:br>
              <a:rPr lang="en-US" dirty="0" smtClean="0"/>
            </a:br>
            <a:r>
              <a:rPr lang="en-US" dirty="0" smtClean="0"/>
              <a:t>October 25,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 Campus Meeting</a:t>
            </a:r>
          </a:p>
          <a:p>
            <a:endParaRPr lang="en-US" dirty="0"/>
          </a:p>
          <a:p>
            <a:r>
              <a:rPr lang="en-US" dirty="0" smtClean="0"/>
              <a:t>Off Campus Meeting October 31,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878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83" y="7916"/>
            <a:ext cx="11665527" cy="6850083"/>
          </a:xfrm>
          <a:prstGeom prst="rect">
            <a:avLst/>
          </a:prstGeom>
          <a:ln>
            <a:solidFill>
              <a:srgbClr val="FFFF00"/>
            </a:solidFill>
          </a:ln>
        </p:spPr>
      </p:pic>
    </p:spTree>
    <p:extLst>
      <p:ext uri="{BB962C8B-B14F-4D97-AF65-F5344CB8AC3E}">
        <p14:creationId xmlns:p14="http://schemas.microsoft.com/office/powerpoint/2010/main" val="2549860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036" y="537318"/>
            <a:ext cx="11498893" cy="5812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017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365304" y="3329877"/>
            <a:ext cx="434653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smtClean="0">
                <a:solidFill>
                  <a:srgbClr val="191919"/>
                </a:solidFill>
                <a:effectLst/>
                <a:latin typeface="Ringside Narrow A"/>
              </a:rPr>
              <a:t>B-1. Appropriate Form for Approval</a:t>
            </a:r>
            <a:r>
              <a:rPr lang="en-US" b="0" i="0" dirty="0" smtClean="0">
                <a:solidFill>
                  <a:srgbClr val="191919"/>
                </a:solidFill>
                <a:effectLst/>
                <a:latin typeface="Ringside Narrow A"/>
              </a:rPr>
              <a:t>. Approval for travel is requested by the </a:t>
            </a:r>
            <a:r>
              <a:rPr lang="en-US" b="0" i="0" dirty="0" smtClean="0">
                <a:solidFill>
                  <a:srgbClr val="FF0000"/>
                </a:solidFill>
                <a:effectLst/>
                <a:latin typeface="Ringside Narrow A"/>
              </a:rPr>
              <a:t>submission of a Travel Authorization Request form [</a:t>
            </a:r>
            <a:r>
              <a:rPr lang="en-US" b="0" i="0" dirty="0" smtClean="0">
                <a:solidFill>
                  <a:srgbClr val="191919"/>
                </a:solidFill>
                <a:effectLst/>
                <a:latin typeface="Ringside Narrow A"/>
              </a:rPr>
              <a:t>See Travel Management, </a:t>
            </a:r>
            <a:r>
              <a:rPr lang="en-US" b="0" i="0" u="none" strike="noStrike" dirty="0" smtClean="0">
                <a:solidFill>
                  <a:srgbClr val="008094"/>
                </a:solidFill>
                <a:effectLst/>
                <a:latin typeface="Ringside Narrow A"/>
                <a:hlinkClick r:id="rId2" tooltip="Opens in a new window"/>
              </a:rPr>
              <a:t>U of I Travel Website</a:t>
            </a:r>
            <a:r>
              <a:rPr lang="en-US" b="0" i="0" dirty="0" smtClean="0">
                <a:solidFill>
                  <a:srgbClr val="191919"/>
                </a:solidFill>
                <a:effectLst/>
                <a:latin typeface="Ringside Narrow A"/>
              </a:rPr>
              <a:t> ]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APM Sections on Travel Authorizations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925904"/>
          </a:xfrm>
        </p:spPr>
        <p:txBody>
          <a:bodyPr>
            <a:normAutofit fontScale="77500" lnSpcReduction="20000"/>
          </a:bodyPr>
          <a:lstStyle/>
          <a:p>
            <a:r>
              <a:rPr lang="en-US" sz="3600" b="1" i="0" dirty="0" smtClean="0">
                <a:solidFill>
                  <a:srgbClr val="191919"/>
                </a:solidFill>
                <a:effectLst/>
                <a:latin typeface="Ringside Narrow A"/>
              </a:rPr>
              <a:t>APM 70.05</a:t>
            </a:r>
          </a:p>
          <a:p>
            <a:endParaRPr lang="en-US" b="1" i="0" dirty="0" smtClean="0">
              <a:solidFill>
                <a:srgbClr val="191919"/>
              </a:solidFill>
              <a:effectLst/>
              <a:latin typeface="Ringside Narrow A"/>
            </a:endParaRPr>
          </a:p>
          <a:p>
            <a:r>
              <a:rPr lang="en-US" b="1" i="0" dirty="0" smtClean="0">
                <a:solidFill>
                  <a:srgbClr val="191919"/>
                </a:solidFill>
                <a:effectLst/>
                <a:latin typeface="Ringside Narrow A"/>
              </a:rPr>
              <a:t>B-1. Traveler's Authorization/Insurance Coverage</a:t>
            </a:r>
            <a:r>
              <a:rPr lang="en-US" b="0" i="0" dirty="0" smtClean="0">
                <a:solidFill>
                  <a:srgbClr val="191919"/>
                </a:solidFill>
                <a:effectLst/>
                <a:latin typeface="Ringside Narrow A"/>
              </a:rPr>
              <a:t>. In order for UI employees to be covered by University of Idaho insurance, </a:t>
            </a:r>
            <a:r>
              <a:rPr lang="en-US" b="0" i="0" dirty="0" smtClean="0">
                <a:solidFill>
                  <a:srgbClr val="FF0000"/>
                </a:solidFill>
                <a:effectLst/>
                <a:latin typeface="Ringside Narrow A"/>
              </a:rPr>
              <a:t>trip authorization must be received prior to departure. This document may serve as the authorization form. </a:t>
            </a:r>
            <a:r>
              <a:rPr lang="en-US" b="0" i="0" dirty="0" smtClean="0">
                <a:solidFill>
                  <a:srgbClr val="191919"/>
                </a:solidFill>
                <a:effectLst/>
                <a:latin typeface="Ringside Narrow A"/>
              </a:rPr>
              <a:t>If there is no advance or encumbrance request and once appropriate signatures are obtained, </a:t>
            </a:r>
            <a:r>
              <a:rPr lang="en-US" b="1" i="0" dirty="0" smtClean="0">
                <a:solidFill>
                  <a:srgbClr val="191919"/>
                </a:solidFill>
                <a:effectLst/>
                <a:latin typeface="Ringside Narrow A"/>
              </a:rPr>
              <a:t>the document may be held in the originating department office. </a:t>
            </a:r>
            <a:r>
              <a:rPr lang="en-US" b="0" i="0" dirty="0" smtClean="0">
                <a:solidFill>
                  <a:srgbClr val="191919"/>
                </a:solidFill>
                <a:effectLst/>
                <a:latin typeface="Ringside Narrow A"/>
              </a:rPr>
              <a:t>If there is an advance or encumbrance request, the document must be sent to the Travel Office for processing.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600" dirty="0" smtClean="0"/>
              <a:t>APM 70.02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122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9380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414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132</Words>
  <Application>Microsoft Office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Ringside Narrow A</vt:lpstr>
      <vt:lpstr>Office Theme</vt:lpstr>
      <vt:lpstr>Fig Meeting October 25, 2018</vt:lpstr>
      <vt:lpstr>PowerPoint Presentation</vt:lpstr>
      <vt:lpstr>PowerPoint Presentation</vt:lpstr>
      <vt:lpstr>APM Sections on Travel Authorizations</vt:lpstr>
      <vt:lpstr>PowerPoint Presentation</vt:lpstr>
      <vt:lpstr>PowerPoint Presentation</vt:lpstr>
    </vt:vector>
  </TitlesOfParts>
  <Company>University of Idaho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 Meeting October 25, 2018</dc:title>
  <dc:creator>Keeney, Linda (lkeeney@uidaho.edu)</dc:creator>
  <cp:lastModifiedBy>Keeney, Linda (lkeeney@uidaho.edu)</cp:lastModifiedBy>
  <cp:revision>3</cp:revision>
  <dcterms:created xsi:type="dcterms:W3CDTF">2018-10-24T20:05:52Z</dcterms:created>
  <dcterms:modified xsi:type="dcterms:W3CDTF">2018-10-24T20:23:50Z</dcterms:modified>
</cp:coreProperties>
</file>