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oves, Joseph (jgroves@uidaho.edu)" initials="GJ(" lastIdx="1" clrIdx="0">
    <p:extLst>
      <p:ext uri="{19B8F6BF-5375-455C-9EA6-DF929625EA0E}">
        <p15:presenceInfo xmlns:p15="http://schemas.microsoft.com/office/powerpoint/2012/main" userId="S::jgroves@uidaho.edu::8cd5eaa3-b474-40a1-b288-9ab1886f2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3T11:20:37.884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8B4E-F2A7-4533-B6F3-DA6DD1F86E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2094-0676-4E5E-86C3-AA5907E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Logging into ARGOS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DBF4-1697-4C81-9CC2-6087200790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7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either chart 9 or chart V funds.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82094-0676-4E5E-86C3-AA5907E4F7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82094-0676-4E5E-86C3-AA5907E4F7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4028-7C79-4B35-89A6-CA7F92104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86874-E6E7-439D-BD30-2E8828B08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F0038-93D8-4973-8DDB-CB01EA58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618C6-D8D3-40CF-85C2-03D8E196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213B-90D6-444C-87E3-402E3A66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7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C231-1944-45AF-AC0E-FC3318CB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1BD9E-2FF4-48AB-AF37-487E83534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F5EA-25B9-455D-B4BC-09947C3B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8F436-4A8B-4A1C-AE91-740DFA81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9BEC-6C79-460D-A654-7264BBC4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BB5CB-474D-45B2-AB17-F4987E64F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6AE60-A369-4692-9CA2-CD52C787A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0B99B-FAC8-4D20-9F6B-FC037C5AA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29282-9804-4EE8-BDF5-6C0E9CEA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4AC8-828A-4602-A7E7-E9979F91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DA69-DE57-4573-8FF7-2F810257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2B4-1684-43BE-BEFB-E9240C6FE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C987C-0F3F-4C2C-9E52-707BB161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B7261-D646-4D60-B828-4278AAF7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50264-1D56-42B7-8A5F-5060FAB6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C160-EDE9-473D-9C00-AE96BD0A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897A8-CE7C-4A67-ABA2-FC13898D0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50AF5-BAD0-4B3B-8EFF-FEACB3BF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4A1A8-8A27-4C77-95AF-4672F98E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0803E-C22C-4584-9F41-AB16D153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0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25FF6-C195-41A7-BAF2-CE70D7DC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6FA6-81B2-435B-B15C-7D04A3F60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BAB65-07ED-49A6-876B-8C408E62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31307-349C-4C94-B986-5B553D6D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F9D80-F576-4AEC-B73D-FFA7FAAD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2F25B-F7F8-4E97-BDF0-5BFAB238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0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FC46B-CF55-46B0-B29C-E173E848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3B3DD-CB55-4A37-A727-959248ADB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AD344-7F63-4C72-B2C2-21ADBD94C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C49B8-4F66-4EDB-8A15-0CA7B997A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785199-41EA-4DD0-856F-948DC5AC8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3279D-C66C-46E2-A0C5-008D1E8B3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3157B-70D5-4EA2-AB54-B3B17932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936DC-8781-4B0F-A96D-BD2E3793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F995-F991-418B-866E-D0965584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D9470-859A-4125-AC29-3166BA69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0B6B0-B06D-4EE3-89D0-F2E50543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0EF6A-403F-476D-A445-973E8A7A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3A74E-5E21-400B-824F-8200C56B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CC706B-C8B7-44E4-9A14-17624B10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94A36-3577-484E-BE83-61F66996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1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99AF-A892-4F14-9157-5AF4816A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8A44-9080-4BD9-AE97-3BAEDDA47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9232D-6773-4B1F-B988-D2E44EEBA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4710B-CB5D-48F1-A171-3F0801DD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FDB1-B86A-4ED4-AFD7-F2B501DC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F68EC-3447-49B8-A5CF-6A1FFB8E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12F41-EC6B-48C5-9027-90B10CF4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5E2A5-5858-44AA-A6A9-E970D1688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13310-278E-45D8-8F47-D695C177E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A370B-879C-4893-8569-3CCADCE5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48946-D8D5-462C-BAD8-7012E1B9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38C60-8799-4EF3-93ED-ECB40A62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C64C2-9073-4FAD-98C6-607D574F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D6231-4488-49F1-AD4C-5176A487A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EB6F8-B8C8-4359-BCAA-6665F9004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E551-D04F-4DD6-A11E-35C267CA55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55F13-DFA3-4514-8C05-1BD042717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C1C87-D27F-4B73-9AD0-C2F2771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8F6B-E1A5-481D-A61E-78EB75873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C15C-E12B-4C42-95E5-7D59EE0E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1983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ARGOS Inventory by FUND Queries</a:t>
            </a:r>
          </a:p>
        </p:txBody>
      </p:sp>
    </p:spTree>
    <p:extLst>
      <p:ext uri="{BB962C8B-B14F-4D97-AF65-F5344CB8AC3E}">
        <p14:creationId xmlns:p14="http://schemas.microsoft.com/office/powerpoint/2010/main" val="37286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95641482-94A7-4F94-BD1A-C9E1A9500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" y="699140"/>
            <a:ext cx="12078341" cy="5459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71DFFB-9D77-4654-9A16-93BBF2467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361" y="1278403"/>
            <a:ext cx="963251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314A5F-DFCE-4A40-8979-DAE319D6F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223547" y="1278403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1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4AF7760-B7D3-4563-B3EA-37BDF48DF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932"/>
            <a:ext cx="11977577" cy="6392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794E10-CC5C-492E-8589-D5C2A41F1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822" y="2687173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2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6C789066-87F8-4DB3-925A-0D3E268AB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" y="402899"/>
            <a:ext cx="12142950" cy="57513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4E7750-4F08-44FC-B0C2-BFADDAF9F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134" y="3010468"/>
            <a:ext cx="963251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477F08-62FF-4BE3-BCD3-3993CC2DF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419375" y="485518"/>
            <a:ext cx="963251" cy="371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BBCA87-10D4-4B8E-9777-B66DAC76C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066" y="999403"/>
            <a:ext cx="963251" cy="371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FAC351-A90F-4302-BE82-5CCF18944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295" y="3010468"/>
            <a:ext cx="963251" cy="371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FF297A-E93E-481E-9108-0530D3241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V="1">
            <a:off x="10186374" y="999403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91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E915F8B8-1C54-453B-B423-03E4BFDA1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1" y="67916"/>
            <a:ext cx="11924698" cy="67900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4F9612-AB59-4650-9CCF-0F4DE60CA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484248" y="204053"/>
            <a:ext cx="963251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4EF76C-F7FB-417C-B6B9-BEFB19D8B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929" y="2638580"/>
            <a:ext cx="963251" cy="371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2708F6-01CF-43DF-B414-5FC5FC406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935295" y="728187"/>
            <a:ext cx="963251" cy="371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CCFFD7-D035-4BF0-BE51-8D1E37485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655" y="3010468"/>
            <a:ext cx="963251" cy="371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34DB9F-0EA3-430A-A278-C7C113205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119" y="728187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0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0852D8A7-CCCC-4ABF-9262-75DEB4D5D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5" y="608276"/>
            <a:ext cx="11793269" cy="5475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774AA2-A812-4163-B2F3-8C14BEDBE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463493" y="715840"/>
            <a:ext cx="963251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B1766B-F91C-400C-94C0-E0611D332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118" y="3062686"/>
            <a:ext cx="963251" cy="371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62AFA1-3580-493C-B8D4-C040BF2CA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655" y="3984341"/>
            <a:ext cx="963251" cy="371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8849A7-6253-4F1B-BE26-C1119E03B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29138" y="1203973"/>
            <a:ext cx="963251" cy="371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C1F4A4-D5AC-4764-9C26-47A5CCECF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064" y="1203973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7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7D5BD97-D161-4720-B3BF-82FF77BE1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831"/>
            <a:ext cx="9144000" cy="68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1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EBABB1F-F6D9-43B0-B259-59F7782BD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284" y="690181"/>
            <a:ext cx="8297433" cy="54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0C2C21-3C1C-4293-A2EF-C07F7EC6A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1"/>
            <a:ext cx="9144000" cy="5274463"/>
          </a:xfrm>
          <a:prstGeom prst="rect">
            <a:avLst/>
          </a:prstGeom>
        </p:spPr>
      </p:pic>
      <p:sp>
        <p:nvSpPr>
          <p:cNvPr id="5" name="Up Arrow 3">
            <a:extLst>
              <a:ext uri="{FF2B5EF4-FFF2-40B4-BE49-F238E27FC236}">
                <a16:creationId xmlns:a16="http://schemas.microsoft.com/office/drawing/2014/main" id="{DEFAD8BD-7BEC-482F-BF63-0D35B8576D4B}"/>
              </a:ext>
            </a:extLst>
          </p:cNvPr>
          <p:cNvSpPr/>
          <p:nvPr/>
        </p:nvSpPr>
        <p:spPr>
          <a:xfrm>
            <a:off x="2209800" y="3505201"/>
            <a:ext cx="312952" cy="934093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0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A328800-6EA1-40C1-8AB6-ECA032ECE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8205"/>
            <a:ext cx="8925339" cy="57177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D50C48-16F8-435F-92BC-995948982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115082" y="3514319"/>
            <a:ext cx="37188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6546DA2-7F9E-460A-8EE4-12C842773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4800"/>
            <a:ext cx="9144000" cy="533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2DEC1A-3794-4447-8C77-5FA09EC1A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191282" y="3209519"/>
            <a:ext cx="37188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3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232107D-CF2A-467D-86D2-4AF821249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"/>
            <a:ext cx="9709671" cy="6629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B049FF-D863-439F-BD8B-F53B70389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572283" y="2685231"/>
            <a:ext cx="37188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0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4AF7760-B7D3-4563-B3EA-37BDF48DF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932"/>
            <a:ext cx="11977577" cy="6392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794E10-CC5C-492E-8589-D5C2A41F1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335" y="2988256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3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B4E3A5AC-C82C-4263-A221-EBDEC25E1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8" y="613317"/>
            <a:ext cx="11682523" cy="54529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282544-DFF7-4CAB-8984-6C4036212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90227" y="1828529"/>
            <a:ext cx="963251" cy="3718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46CAF7-3F53-4B1C-9FE8-37967F0E1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6306" y="4322686"/>
            <a:ext cx="963251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3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Widescreen</PresentationFormat>
  <Paragraphs>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ARGOS Inventory by FUND Queries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ARGOS Departmental Fixed Assets</dc:title>
  <dc:creator>Groves, Joseph (jgroves@uidaho.edu)</dc:creator>
  <cp:lastModifiedBy>Groves, Joseph (jgroves@uidaho.edu)</cp:lastModifiedBy>
  <cp:revision>6</cp:revision>
  <dcterms:created xsi:type="dcterms:W3CDTF">2022-04-12T20:51:49Z</dcterms:created>
  <dcterms:modified xsi:type="dcterms:W3CDTF">2022-04-12T22:11:11Z</dcterms:modified>
</cp:coreProperties>
</file>