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8" r:id="rId9"/>
    <p:sldId id="269" r:id="rId10"/>
    <p:sldId id="270" r:id="rId11"/>
    <p:sldId id="272" r:id="rId12"/>
    <p:sldId id="273" r:id="rId13"/>
    <p:sldId id="274" r:id="rId14"/>
    <p:sldId id="27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oves, Joseph (jgroves@uidaho.edu)" initials="GJ(" lastIdx="1" clrIdx="0">
    <p:extLst>
      <p:ext uri="{19B8F6BF-5375-455C-9EA6-DF929625EA0E}">
        <p15:presenceInfo xmlns:p15="http://schemas.microsoft.com/office/powerpoint/2012/main" userId="S::jgroves@uidaho.edu::8cd5eaa3-b474-40a1-b288-9ab1886f2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8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9-23T11:20:37.884" idx="1">
    <p:pos x="10" y="10"/>
    <p:text/>
    <p:extLst>
      <p:ext uri="{C676402C-5697-4E1C-873F-D02D1690AC5C}">
        <p15:threadingInfo xmlns:p15="http://schemas.microsoft.com/office/powerpoint/2012/main" timeZoneBias="4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F8B4E-F2A7-4533-B6F3-DA6DD1F86EA1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82094-0676-4E5E-86C3-AA5907E4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507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Logging into ARGOS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9DDBF4-1697-4C81-9CC2-6087200790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076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Enter either chart 9 or chart V funds.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82094-0676-4E5E-86C3-AA5907E4F7E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512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82094-0676-4E5E-86C3-AA5907E4F7E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249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D4028-7C79-4B35-89A6-CA7F921045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686874-E6E7-439D-BD30-2E8828B08D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F0038-93D8-4973-8DDB-CB01EA587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E551-D04F-4DD6-A11E-35C267CA5573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618C6-D8D3-40CF-85C2-03D8E1961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B213B-90D6-444C-87E3-402E3A66F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8F6B-E1A5-481D-A61E-78EB75873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74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1C231-1944-45AF-AC0E-FC3318CB9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21BD9E-2FF4-48AB-AF37-487E83534A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1F5EA-25B9-455D-B4BC-09947C3BE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E551-D04F-4DD6-A11E-35C267CA5573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8F436-4A8B-4A1C-AE91-740DFA81F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D9BEC-6C79-460D-A654-7264BBC4E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8F6B-E1A5-481D-A61E-78EB75873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4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ABB5CB-474D-45B2-AB17-F4987E64F7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06AE60-A369-4692-9CA2-CD52C787A4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0B99B-FAC8-4D20-9F6B-FC037C5AA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E551-D04F-4DD6-A11E-35C267CA5573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29282-9804-4EE8-BDF5-6C0E9CEA6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F4AC8-828A-4602-A7E7-E9979F91D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8F6B-E1A5-481D-A61E-78EB75873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3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2DA69-DE57-4573-8FF7-2F810257A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582B4-1684-43BE-BEFB-E9240C6FE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C987C-0F3F-4C2C-9E52-707BB161C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E551-D04F-4DD6-A11E-35C267CA5573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B7261-D646-4D60-B828-4278AAF7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50264-1D56-42B7-8A5F-5060FAB68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8F6B-E1A5-481D-A61E-78EB75873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305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6C160-EDE9-473D-9C00-AE96BD0AA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2897A8-CE7C-4A67-ABA2-FC13898D0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50AF5-BAD0-4B3B-8EFF-FEACB3BF2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E551-D04F-4DD6-A11E-35C267CA5573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4A1A8-8A27-4C77-95AF-4672F98EB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0803E-C22C-4584-9F41-AB16D1531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8F6B-E1A5-481D-A61E-78EB75873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0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25FF6-C195-41A7-BAF2-CE70D7DC1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E6FA6-81B2-435B-B15C-7D04A3F607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5BAB65-07ED-49A6-876B-8C408E62C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631307-349C-4C94-B986-5B553D6DF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E551-D04F-4DD6-A11E-35C267CA5573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CF9D80-F576-4AEC-B73D-FFA7FAAD1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12F25B-F7F8-4E97-BDF0-5BFAB238A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8F6B-E1A5-481D-A61E-78EB75873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300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FC46B-CF55-46B0-B29C-E173E848F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3B3DD-CB55-4A37-A727-959248ADB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CAD344-7F63-4C72-B2C2-21ADBD94CC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6C49B8-4F66-4EDB-8A15-0CA7B997AF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785199-41EA-4DD0-856F-948DC5AC85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13279D-C66C-46E2-A0C5-008D1E8B3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E551-D04F-4DD6-A11E-35C267CA5573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A3157B-70D5-4EA2-AB54-B3B179320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C936DC-8781-4B0F-A96D-BD2E3793A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8F6B-E1A5-481D-A61E-78EB75873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71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6F995-F991-418B-866E-D09655844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9D9470-859A-4125-AC29-3166BA692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E551-D04F-4DD6-A11E-35C267CA5573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10B6B0-B06D-4EE3-89D0-F2E50543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00EF6A-403F-476D-A445-973E8A7AB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8F6B-E1A5-481D-A61E-78EB75873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3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83A74E-5E21-400B-824F-8200C56B2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E551-D04F-4DD6-A11E-35C267CA5573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CC706B-C8B7-44E4-9A14-17624B101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E94A36-3577-484E-BE83-61F66996E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8F6B-E1A5-481D-A61E-78EB75873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1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199AF-A892-4F14-9157-5AF4816A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A8A44-9080-4BD9-AE97-3BAEDDA47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9232D-6773-4B1F-B988-D2E44EEBAB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84710B-CB5D-48F1-A171-3F0801DD8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E551-D04F-4DD6-A11E-35C267CA5573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BFDB1-B86A-4ED4-AFD7-F2B501DC8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DF68EC-3447-49B8-A5CF-6A1FFB8E5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8F6B-E1A5-481D-A61E-78EB75873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17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12F41-EC6B-48C5-9027-90B10CF41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35E2A5-5858-44AA-A6A9-E970D16880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13310-278E-45D8-8F47-D695C177EE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FA370B-879C-4893-8569-3CCADCE55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E551-D04F-4DD6-A11E-35C267CA5573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A48946-D8D5-462C-BAD8-7012E1B91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638C60-8799-4EF3-93ED-ECB40A620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8F6B-E1A5-481D-A61E-78EB75873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62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EC64C2-9073-4FAD-98C6-607D574F0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CD6231-4488-49F1-AD4C-5176A487A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EB6F8-B8C8-4359-BCAA-6665F9004E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EE551-D04F-4DD6-A11E-35C267CA5573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55F13-DFA3-4514-8C05-1BD042717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FC1C87-D27F-4B73-9AD0-C2F2771F66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C8F6B-E1A5-481D-A61E-78EB75873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23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2C15C-E12B-4C42-95E5-7D59EE0E1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71983"/>
            <a:ext cx="10515600" cy="1325563"/>
          </a:xfrm>
        </p:spPr>
        <p:txBody>
          <a:bodyPr/>
          <a:lstStyle/>
          <a:p>
            <a:pPr algn="ctr"/>
            <a:r>
              <a:rPr lang="en-US" b="1" u="sng" dirty="0"/>
              <a:t>ARGOS Inventory by FUND Queries</a:t>
            </a:r>
          </a:p>
        </p:txBody>
      </p:sp>
    </p:spTree>
    <p:extLst>
      <p:ext uri="{BB962C8B-B14F-4D97-AF65-F5344CB8AC3E}">
        <p14:creationId xmlns:p14="http://schemas.microsoft.com/office/powerpoint/2010/main" val="372867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&#10;&#10;Description automatically generated">
            <a:extLst>
              <a:ext uri="{FF2B5EF4-FFF2-40B4-BE49-F238E27FC236}">
                <a16:creationId xmlns:a16="http://schemas.microsoft.com/office/drawing/2014/main" id="{95641482-94A7-4F94-BD1A-C9E1A9500D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9" y="699140"/>
            <a:ext cx="12078341" cy="54597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D71DFFB-9D77-4654-9A16-93BBF24678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1361" y="1278403"/>
            <a:ext cx="963251" cy="37188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7314A5F-DFCE-4A40-8979-DAE319D6F3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10223547" y="1278403"/>
            <a:ext cx="963251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611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C4AF7760-B7D3-4563-B3EA-37BDF48DFD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932"/>
            <a:ext cx="11977577" cy="63925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5794E10-CC5C-492E-8589-D5C2A41F16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8822" y="2687173"/>
            <a:ext cx="963251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327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able&#10;&#10;Description automatically generated">
            <a:extLst>
              <a:ext uri="{FF2B5EF4-FFF2-40B4-BE49-F238E27FC236}">
                <a16:creationId xmlns:a16="http://schemas.microsoft.com/office/drawing/2014/main" id="{6C789066-87F8-4DB3-925A-0D3E268AB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0" y="402899"/>
            <a:ext cx="12142950" cy="575138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F4E7750-4F08-44FC-B0C2-BFADDAF9F1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2134" y="3010468"/>
            <a:ext cx="963251" cy="37188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477F08-62FF-4BE3-BCD3-3993CC2DF1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2419375" y="485518"/>
            <a:ext cx="963251" cy="3718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BBCA87-10D4-4B8E-9777-B66DAC76CD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6066" y="999403"/>
            <a:ext cx="963251" cy="3718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FAC351-A90F-4302-BE82-5CCF189447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2295" y="3010468"/>
            <a:ext cx="963251" cy="3718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9FF297A-E93E-481E-9108-0530D32419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 flipV="1">
            <a:off x="10186374" y="999403"/>
            <a:ext cx="963251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091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, Word&#10;&#10;Description automatically generated">
            <a:extLst>
              <a:ext uri="{FF2B5EF4-FFF2-40B4-BE49-F238E27FC236}">
                <a16:creationId xmlns:a16="http://schemas.microsoft.com/office/drawing/2014/main" id="{E915F8B8-1C54-453B-B423-03E4BFDA1B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651" y="67916"/>
            <a:ext cx="11924698" cy="679008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24F9612-AB59-4650-9CCF-0F4DE60CAA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2484248" y="204053"/>
            <a:ext cx="963251" cy="37188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84EF76C-F7FB-417C-B6B9-BEFB19D8B5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9929" y="2638580"/>
            <a:ext cx="963251" cy="3718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82708F6-01CF-43DF-B414-5FC5FC4066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9935295" y="728187"/>
            <a:ext cx="963251" cy="3718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ACCFFD7-D035-4BF0-BE51-8D1E374857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7655" y="3010468"/>
            <a:ext cx="963251" cy="3718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134DB9F-0EA3-430A-A278-C7C113205C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7119" y="728187"/>
            <a:ext cx="963251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407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able&#10;&#10;Description automatically generated">
            <a:extLst>
              <a:ext uri="{FF2B5EF4-FFF2-40B4-BE49-F238E27FC236}">
                <a16:creationId xmlns:a16="http://schemas.microsoft.com/office/drawing/2014/main" id="{0852D8A7-CCCC-4ABF-9262-75DEB4D5DC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65" y="608276"/>
            <a:ext cx="11793269" cy="547524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0774AA2-A812-4163-B2F3-8C14BEDBE8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2463493" y="715840"/>
            <a:ext cx="963251" cy="37188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0B1766B-F91C-400C-94C0-E0611D332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5118" y="3062686"/>
            <a:ext cx="963251" cy="3718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C62AFA1-3580-493C-B8D4-C040BF2CAD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7655" y="3984341"/>
            <a:ext cx="963251" cy="3718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88849A7-6253-4F1B-BE26-C1119E03BD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9829138" y="1203973"/>
            <a:ext cx="963251" cy="3718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9C1F4A4-D5AC-4764-9C26-47A5CCECFF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8064" y="1203973"/>
            <a:ext cx="963251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473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17D5BD97-D161-4720-B3BF-82FF77BE17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8831"/>
            <a:ext cx="9144000" cy="6800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11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3EBABB1F-F6D9-43B0-B259-59F7782BD3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284" y="690181"/>
            <a:ext cx="8297433" cy="547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43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00C2C21-3C1C-4293-A2EF-C07F7EC6A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28601"/>
            <a:ext cx="9144000" cy="5274463"/>
          </a:xfrm>
          <a:prstGeom prst="rect">
            <a:avLst/>
          </a:prstGeom>
        </p:spPr>
      </p:pic>
      <p:sp>
        <p:nvSpPr>
          <p:cNvPr id="5" name="Up Arrow 3">
            <a:extLst>
              <a:ext uri="{FF2B5EF4-FFF2-40B4-BE49-F238E27FC236}">
                <a16:creationId xmlns:a16="http://schemas.microsoft.com/office/drawing/2014/main" id="{DEFAD8BD-7BEC-482F-BF63-0D35B8576D4B}"/>
              </a:ext>
            </a:extLst>
          </p:cNvPr>
          <p:cNvSpPr/>
          <p:nvPr/>
        </p:nvSpPr>
        <p:spPr>
          <a:xfrm>
            <a:off x="2209800" y="3505201"/>
            <a:ext cx="312952" cy="934093"/>
          </a:xfrm>
          <a:prstGeom prst="up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601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3A328800-6EA1-40C1-8AB6-ECA032ECE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78205"/>
            <a:ext cx="8925339" cy="571779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AD50C48-16F8-435F-92BC-9959489829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3115082" y="3514319"/>
            <a:ext cx="371888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288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36546DA2-7F9E-460A-8EE4-12C8427737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04800"/>
            <a:ext cx="9144000" cy="5334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72DEC1A-3794-4447-8C77-5FA09EC1A5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3191282" y="3209519"/>
            <a:ext cx="371888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338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0232107D-CF2A-467D-86D2-4AF8212499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76200"/>
            <a:ext cx="9709671" cy="66294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EB049FF-D863-439F-BD8B-F53B703893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3572283" y="2685231"/>
            <a:ext cx="371888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500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C4AF7760-B7D3-4563-B3EA-37BDF48DFD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932"/>
            <a:ext cx="11977577" cy="63925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5794E10-CC5C-492E-8589-D5C2A41F16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335" y="2988256"/>
            <a:ext cx="963251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037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Graphical user interface&#10;&#10;Description automatically generated">
            <a:extLst>
              <a:ext uri="{FF2B5EF4-FFF2-40B4-BE49-F238E27FC236}">
                <a16:creationId xmlns:a16="http://schemas.microsoft.com/office/drawing/2014/main" id="{B4E3A5AC-C82C-4263-A221-EBDEC25E1F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8" y="613317"/>
            <a:ext cx="11682523" cy="54529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B282544-DFF7-4CAB-8984-6C4036212A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1990227" y="1828529"/>
            <a:ext cx="963251" cy="37188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546CAF7-3F53-4B1C-9FE8-37967F0E19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6306" y="4322686"/>
            <a:ext cx="963251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136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20</Words>
  <Application>Microsoft Office PowerPoint</Application>
  <PresentationFormat>Widescreen</PresentationFormat>
  <Paragraphs>6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ARGOS Inventory by FUND Queries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ARGOS Departmental Fixed Assets</dc:title>
  <dc:creator>Groves, Joseph (jgroves@uidaho.edu)</dc:creator>
  <cp:lastModifiedBy>Groves, Joseph (jgroves@uidaho.edu)</cp:lastModifiedBy>
  <cp:revision>6</cp:revision>
  <dcterms:created xsi:type="dcterms:W3CDTF">2022-04-12T20:51:49Z</dcterms:created>
  <dcterms:modified xsi:type="dcterms:W3CDTF">2022-04-12T22:11:11Z</dcterms:modified>
</cp:coreProperties>
</file>