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3"/>
    <p:sldMasterId id="2147484317" r:id="rId4"/>
    <p:sldMasterId id="2147484326" r:id="rId5"/>
    <p:sldMasterId id="2147484315" r:id="rId6"/>
    <p:sldMasterId id="2147484316" r:id="rId7"/>
    <p:sldMasterId id="2147483648" r:id="rId8"/>
    <p:sldMasterId id="2147484351" r:id="rId9"/>
    <p:sldMasterId id="2147484364" r:id="rId10"/>
  </p:sldMasterIdLst>
  <p:notesMasterIdLst>
    <p:notesMasterId r:id="rId52"/>
  </p:notesMasterIdLst>
  <p:handoutMasterIdLst>
    <p:handoutMasterId r:id="rId53"/>
  </p:handoutMasterIdLst>
  <p:sldIdLst>
    <p:sldId id="261" r:id="rId11"/>
    <p:sldId id="262" r:id="rId12"/>
    <p:sldId id="267" r:id="rId13"/>
    <p:sldId id="287" r:id="rId14"/>
    <p:sldId id="294" r:id="rId15"/>
    <p:sldId id="309" r:id="rId16"/>
    <p:sldId id="268" r:id="rId17"/>
    <p:sldId id="270" r:id="rId18"/>
    <p:sldId id="311" r:id="rId19"/>
    <p:sldId id="312" r:id="rId20"/>
    <p:sldId id="260" r:id="rId21"/>
    <p:sldId id="258" r:id="rId22"/>
    <p:sldId id="274" r:id="rId23"/>
    <p:sldId id="286" r:id="rId24"/>
    <p:sldId id="296" r:id="rId25"/>
    <p:sldId id="271" r:id="rId26"/>
    <p:sldId id="272" r:id="rId27"/>
    <p:sldId id="293" r:id="rId28"/>
    <p:sldId id="290" r:id="rId29"/>
    <p:sldId id="283" r:id="rId30"/>
    <p:sldId id="291" r:id="rId31"/>
    <p:sldId id="292" r:id="rId32"/>
    <p:sldId id="284" r:id="rId33"/>
    <p:sldId id="278" r:id="rId34"/>
    <p:sldId id="279" r:id="rId35"/>
    <p:sldId id="298" r:id="rId36"/>
    <p:sldId id="299" r:id="rId37"/>
    <p:sldId id="300" r:id="rId38"/>
    <p:sldId id="276" r:id="rId39"/>
    <p:sldId id="277" r:id="rId40"/>
    <p:sldId id="275" r:id="rId41"/>
    <p:sldId id="289" r:id="rId42"/>
    <p:sldId id="273" r:id="rId43"/>
    <p:sldId id="301" r:id="rId44"/>
    <p:sldId id="302" r:id="rId45"/>
    <p:sldId id="303" r:id="rId46"/>
    <p:sldId id="304" r:id="rId47"/>
    <p:sldId id="305" r:id="rId48"/>
    <p:sldId id="306" r:id="rId49"/>
    <p:sldId id="307" r:id="rId50"/>
    <p:sldId id="308" r:id="rId51"/>
  </p:sldIdLst>
  <p:sldSz cx="12192000" cy="6858000"/>
  <p:notesSz cx="6858000" cy="9144000"/>
  <p:defaultTextStyle>
    <a:defPPr>
      <a:defRPr lang="ru-RU"/>
    </a:defPPr>
    <a:lvl1pPr marL="0" algn="l" defTabSz="1022495" rtl="0" eaLnBrk="1" latinLnBrk="0" hangingPunct="1">
      <a:defRPr sz="2016" kern="1200">
        <a:solidFill>
          <a:schemeClr val="tx1"/>
        </a:solidFill>
        <a:latin typeface="+mn-lt"/>
        <a:ea typeface="+mn-ea"/>
        <a:cs typeface="+mn-cs"/>
      </a:defRPr>
    </a:lvl1pPr>
    <a:lvl2pPr marL="511248" algn="l" defTabSz="1022495" rtl="0" eaLnBrk="1" latinLnBrk="0" hangingPunct="1">
      <a:defRPr sz="2016" kern="1200">
        <a:solidFill>
          <a:schemeClr val="tx1"/>
        </a:solidFill>
        <a:latin typeface="+mn-lt"/>
        <a:ea typeface="+mn-ea"/>
        <a:cs typeface="+mn-cs"/>
      </a:defRPr>
    </a:lvl2pPr>
    <a:lvl3pPr marL="1022495" algn="l" defTabSz="1022495" rtl="0" eaLnBrk="1" latinLnBrk="0" hangingPunct="1">
      <a:defRPr sz="2016" kern="1200">
        <a:solidFill>
          <a:schemeClr val="tx1"/>
        </a:solidFill>
        <a:latin typeface="+mn-lt"/>
        <a:ea typeface="+mn-ea"/>
        <a:cs typeface="+mn-cs"/>
      </a:defRPr>
    </a:lvl3pPr>
    <a:lvl4pPr marL="1533743" algn="l" defTabSz="1022495" rtl="0" eaLnBrk="1" latinLnBrk="0" hangingPunct="1">
      <a:defRPr sz="2016" kern="1200">
        <a:solidFill>
          <a:schemeClr val="tx1"/>
        </a:solidFill>
        <a:latin typeface="+mn-lt"/>
        <a:ea typeface="+mn-ea"/>
        <a:cs typeface="+mn-cs"/>
      </a:defRPr>
    </a:lvl4pPr>
    <a:lvl5pPr marL="2044989" algn="l" defTabSz="1022495" rtl="0" eaLnBrk="1" latinLnBrk="0" hangingPunct="1">
      <a:defRPr sz="2016" kern="1200">
        <a:solidFill>
          <a:schemeClr val="tx1"/>
        </a:solidFill>
        <a:latin typeface="+mn-lt"/>
        <a:ea typeface="+mn-ea"/>
        <a:cs typeface="+mn-cs"/>
      </a:defRPr>
    </a:lvl5pPr>
    <a:lvl6pPr marL="2556233" algn="l" defTabSz="1022495" rtl="0" eaLnBrk="1" latinLnBrk="0" hangingPunct="1">
      <a:defRPr sz="2016" kern="1200">
        <a:solidFill>
          <a:schemeClr val="tx1"/>
        </a:solidFill>
        <a:latin typeface="+mn-lt"/>
        <a:ea typeface="+mn-ea"/>
        <a:cs typeface="+mn-cs"/>
      </a:defRPr>
    </a:lvl6pPr>
    <a:lvl7pPr marL="3067482" algn="l" defTabSz="1022495" rtl="0" eaLnBrk="1" latinLnBrk="0" hangingPunct="1">
      <a:defRPr sz="2016" kern="1200">
        <a:solidFill>
          <a:schemeClr val="tx1"/>
        </a:solidFill>
        <a:latin typeface="+mn-lt"/>
        <a:ea typeface="+mn-ea"/>
        <a:cs typeface="+mn-cs"/>
      </a:defRPr>
    </a:lvl7pPr>
    <a:lvl8pPr marL="3578727" algn="l" defTabSz="1022495" rtl="0" eaLnBrk="1" latinLnBrk="0" hangingPunct="1">
      <a:defRPr sz="2016" kern="1200">
        <a:solidFill>
          <a:schemeClr val="tx1"/>
        </a:solidFill>
        <a:latin typeface="+mn-lt"/>
        <a:ea typeface="+mn-ea"/>
        <a:cs typeface="+mn-cs"/>
      </a:defRPr>
    </a:lvl8pPr>
    <a:lvl9pPr marL="4089975" algn="l" defTabSz="1022495" rtl="0" eaLnBrk="1" latinLnBrk="0" hangingPunct="1">
      <a:defRPr sz="2016"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934344E-928D-9747-A758-2D473ED4398A}">
          <p14:sldIdLst>
            <p14:sldId id="261"/>
            <p14:sldId id="262"/>
            <p14:sldId id="267"/>
            <p14:sldId id="287"/>
            <p14:sldId id="294"/>
            <p14:sldId id="309"/>
            <p14:sldId id="268"/>
            <p14:sldId id="270"/>
            <p14:sldId id="311"/>
            <p14:sldId id="312"/>
            <p14:sldId id="260"/>
            <p14:sldId id="258"/>
            <p14:sldId id="274"/>
            <p14:sldId id="286"/>
            <p14:sldId id="296"/>
            <p14:sldId id="271"/>
            <p14:sldId id="272"/>
            <p14:sldId id="293"/>
            <p14:sldId id="290"/>
            <p14:sldId id="283"/>
            <p14:sldId id="291"/>
            <p14:sldId id="292"/>
            <p14:sldId id="284"/>
            <p14:sldId id="278"/>
            <p14:sldId id="279"/>
            <p14:sldId id="298"/>
            <p14:sldId id="299"/>
            <p14:sldId id="300"/>
            <p14:sldId id="276"/>
            <p14:sldId id="277"/>
            <p14:sldId id="275"/>
            <p14:sldId id="289"/>
            <p14:sldId id="273"/>
            <p14:sldId id="301"/>
            <p14:sldId id="302"/>
            <p14:sldId id="303"/>
            <p14:sldId id="304"/>
            <p14:sldId id="305"/>
            <p14:sldId id="306"/>
            <p14:sldId id="307"/>
            <p14:sldId id="308"/>
          </p14:sldIdLst>
        </p14:section>
        <p14:section name="EXTRAS" id="{931BC854-6397-194B-8BA4-F30C6897EFB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71A"/>
    <a:srgbClr val="E1E1E1"/>
    <a:srgbClr val="FFFFFF"/>
    <a:srgbClr val="649FFF"/>
    <a:srgbClr val="F2F2F2"/>
    <a:srgbClr val="FAFAFA"/>
    <a:srgbClr val="242529"/>
    <a:srgbClr val="D1D9E1"/>
    <a:srgbClr val="99CC00"/>
    <a:srgbClr val="EACB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73BC2C-3F13-4510-93D9-4582F7C33EBF}" v="9" dt="2023-01-12T00:19:14.349"/>
  </p1510:revLst>
</p1510:revInfo>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84" autoAdjust="0"/>
  </p:normalViewPr>
  <p:slideViewPr>
    <p:cSldViewPr snapToGrid="0">
      <p:cViewPr varScale="1">
        <p:scale>
          <a:sx n="96" d="100"/>
          <a:sy n="96" d="100"/>
        </p:scale>
        <p:origin x="111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3.xml"/><Relationship Id="rId19" Type="http://schemas.openxmlformats.org/officeDocument/2006/relationships/slide" Target="slides/slide9.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6.xml"/><Relationship Id="rId51" Type="http://schemas.openxmlformats.org/officeDocument/2006/relationships/slide" Target="slides/slide41.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kenge, Elise (ekokenge@uidaho.edu)" userId="56e877e9-527b-42d8-8ac6-be49282dd311" providerId="ADAL" clId="{BB73BC2C-3F13-4510-93D9-4582F7C33EBF}"/>
    <pc:docChg chg="undo custSel delSld modSld sldOrd modSection">
      <pc:chgData name="Kokenge, Elise (ekokenge@uidaho.edu)" userId="56e877e9-527b-42d8-8ac6-be49282dd311" providerId="ADAL" clId="{BB73BC2C-3F13-4510-93D9-4582F7C33EBF}" dt="2023-01-12T00:22:30.026" v="564"/>
      <pc:docMkLst>
        <pc:docMk/>
      </pc:docMkLst>
      <pc:sldChg chg="del">
        <pc:chgData name="Kokenge, Elise (ekokenge@uidaho.edu)" userId="56e877e9-527b-42d8-8ac6-be49282dd311" providerId="ADAL" clId="{BB73BC2C-3F13-4510-93D9-4582F7C33EBF}" dt="2023-01-11T19:00:21.725" v="156" actId="47"/>
        <pc:sldMkLst>
          <pc:docMk/>
          <pc:sldMk cId="692196191" sldId="256"/>
        </pc:sldMkLst>
      </pc:sldChg>
      <pc:sldChg chg="del">
        <pc:chgData name="Kokenge, Elise (ekokenge@uidaho.edu)" userId="56e877e9-527b-42d8-8ac6-be49282dd311" providerId="ADAL" clId="{BB73BC2C-3F13-4510-93D9-4582F7C33EBF}" dt="2023-01-11T19:00:20.916" v="155" actId="47"/>
        <pc:sldMkLst>
          <pc:docMk/>
          <pc:sldMk cId="1810236584" sldId="257"/>
        </pc:sldMkLst>
      </pc:sldChg>
      <pc:sldChg chg="modSp mod">
        <pc:chgData name="Kokenge, Elise (ekokenge@uidaho.edu)" userId="56e877e9-527b-42d8-8ac6-be49282dd311" providerId="ADAL" clId="{BB73BC2C-3F13-4510-93D9-4582F7C33EBF}" dt="2023-01-11T18:56:31.650" v="13" actId="20577"/>
        <pc:sldMkLst>
          <pc:docMk/>
          <pc:sldMk cId="1031416194" sldId="261"/>
        </pc:sldMkLst>
        <pc:spChg chg="mod">
          <ac:chgData name="Kokenge, Elise (ekokenge@uidaho.edu)" userId="56e877e9-527b-42d8-8ac6-be49282dd311" providerId="ADAL" clId="{BB73BC2C-3F13-4510-93D9-4582F7C33EBF}" dt="2023-01-11T18:56:31.650" v="13" actId="20577"/>
          <ac:spMkLst>
            <pc:docMk/>
            <pc:sldMk cId="1031416194" sldId="261"/>
            <ac:spMk id="7" creationId="{1342B095-5027-AA40-A739-BAEB61D6F096}"/>
          </ac:spMkLst>
        </pc:spChg>
      </pc:sldChg>
      <pc:sldChg chg="delSp modSp mod">
        <pc:chgData name="Kokenge, Elise (ekokenge@uidaho.edu)" userId="56e877e9-527b-42d8-8ac6-be49282dd311" providerId="ADAL" clId="{BB73BC2C-3F13-4510-93D9-4582F7C33EBF}" dt="2023-01-11T18:59:21.148" v="154" actId="20577"/>
        <pc:sldMkLst>
          <pc:docMk/>
          <pc:sldMk cId="1123868922" sldId="268"/>
        </pc:sldMkLst>
        <pc:spChg chg="mod">
          <ac:chgData name="Kokenge, Elise (ekokenge@uidaho.edu)" userId="56e877e9-527b-42d8-8ac6-be49282dd311" providerId="ADAL" clId="{BB73BC2C-3F13-4510-93D9-4582F7C33EBF}" dt="2023-01-11T18:59:21.148" v="154" actId="20577"/>
          <ac:spMkLst>
            <pc:docMk/>
            <pc:sldMk cId="1123868922" sldId="268"/>
            <ac:spMk id="5" creationId="{DB85F9DB-2B20-9472-E567-4F4A6AA3EEA4}"/>
          </ac:spMkLst>
        </pc:spChg>
        <pc:picChg chg="del">
          <ac:chgData name="Kokenge, Elise (ekokenge@uidaho.edu)" userId="56e877e9-527b-42d8-8ac6-be49282dd311" providerId="ADAL" clId="{BB73BC2C-3F13-4510-93D9-4582F7C33EBF}" dt="2023-01-11T18:56:51.356" v="14" actId="478"/>
          <ac:picMkLst>
            <pc:docMk/>
            <pc:sldMk cId="1123868922" sldId="268"/>
            <ac:picMk id="2052" creationId="{48EB6E69-2F30-E6E0-3B62-2CFD2B6DA6DC}"/>
          </ac:picMkLst>
        </pc:picChg>
      </pc:sldChg>
      <pc:sldChg chg="modSp mod">
        <pc:chgData name="Kokenge, Elise (ekokenge@uidaho.edu)" userId="56e877e9-527b-42d8-8ac6-be49282dd311" providerId="ADAL" clId="{BB73BC2C-3F13-4510-93D9-4582F7C33EBF}" dt="2023-01-12T00:17:03.545" v="369" actId="20577"/>
        <pc:sldMkLst>
          <pc:docMk/>
          <pc:sldMk cId="1527069998" sldId="272"/>
        </pc:sldMkLst>
        <pc:spChg chg="mod">
          <ac:chgData name="Kokenge, Elise (ekokenge@uidaho.edu)" userId="56e877e9-527b-42d8-8ac6-be49282dd311" providerId="ADAL" clId="{BB73BC2C-3F13-4510-93D9-4582F7C33EBF}" dt="2023-01-12T00:17:03.545" v="369" actId="20577"/>
          <ac:spMkLst>
            <pc:docMk/>
            <pc:sldMk cId="1527069998" sldId="272"/>
            <ac:spMk id="3" creationId="{E4A27D3A-8E95-4948-A3D7-F280E6ED26DB}"/>
          </ac:spMkLst>
        </pc:spChg>
      </pc:sldChg>
      <pc:sldChg chg="delSp mod">
        <pc:chgData name="Kokenge, Elise (ekokenge@uidaho.edu)" userId="56e877e9-527b-42d8-8ac6-be49282dd311" providerId="ADAL" clId="{BB73BC2C-3F13-4510-93D9-4582F7C33EBF}" dt="2023-01-12T00:20:50.754" v="562" actId="478"/>
        <pc:sldMkLst>
          <pc:docMk/>
          <pc:sldMk cId="3747004740" sldId="275"/>
        </pc:sldMkLst>
        <pc:spChg chg="del">
          <ac:chgData name="Kokenge, Elise (ekokenge@uidaho.edu)" userId="56e877e9-527b-42d8-8ac6-be49282dd311" providerId="ADAL" clId="{BB73BC2C-3F13-4510-93D9-4582F7C33EBF}" dt="2023-01-12T00:20:50.754" v="562" actId="478"/>
          <ac:spMkLst>
            <pc:docMk/>
            <pc:sldMk cId="3747004740" sldId="275"/>
            <ac:spMk id="4" creationId="{2F858FFD-8044-AE81-EB62-FAAA1DF8DDFC}"/>
          </ac:spMkLst>
        </pc:spChg>
      </pc:sldChg>
      <pc:sldChg chg="ord">
        <pc:chgData name="Kokenge, Elise (ekokenge@uidaho.edu)" userId="56e877e9-527b-42d8-8ac6-be49282dd311" providerId="ADAL" clId="{BB73BC2C-3F13-4510-93D9-4582F7C33EBF}" dt="2023-01-12T00:22:30.026" v="564"/>
        <pc:sldMkLst>
          <pc:docMk/>
          <pc:sldMk cId="785576046" sldId="289"/>
        </pc:sldMkLst>
      </pc:sldChg>
      <pc:sldChg chg="modSp mod">
        <pc:chgData name="Kokenge, Elise (ekokenge@uidaho.edu)" userId="56e877e9-527b-42d8-8ac6-be49282dd311" providerId="ADAL" clId="{BB73BC2C-3F13-4510-93D9-4582F7C33EBF}" dt="2023-01-12T00:15:35.620" v="361" actId="12"/>
        <pc:sldMkLst>
          <pc:docMk/>
          <pc:sldMk cId="2720500697" sldId="292"/>
        </pc:sldMkLst>
        <pc:spChg chg="mod">
          <ac:chgData name="Kokenge, Elise (ekokenge@uidaho.edu)" userId="56e877e9-527b-42d8-8ac6-be49282dd311" providerId="ADAL" clId="{BB73BC2C-3F13-4510-93D9-4582F7C33EBF}" dt="2023-01-12T00:13:59.969" v="223" actId="20577"/>
          <ac:spMkLst>
            <pc:docMk/>
            <pc:sldMk cId="2720500697" sldId="292"/>
            <ac:spMk id="7" creationId="{9B16AFA9-4229-E8B1-0587-FAAFC1F7586F}"/>
          </ac:spMkLst>
        </pc:spChg>
        <pc:spChg chg="mod">
          <ac:chgData name="Kokenge, Elise (ekokenge@uidaho.edu)" userId="56e877e9-527b-42d8-8ac6-be49282dd311" providerId="ADAL" clId="{BB73BC2C-3F13-4510-93D9-4582F7C33EBF}" dt="2023-01-12T00:15:35.620" v="361" actId="12"/>
          <ac:spMkLst>
            <pc:docMk/>
            <pc:sldMk cId="2720500697" sldId="292"/>
            <ac:spMk id="16" creationId="{60A0324E-1C8D-5979-59C9-47A074D0050F}"/>
          </ac:spMkLst>
        </pc:spChg>
      </pc:sldChg>
      <pc:sldChg chg="del">
        <pc:chgData name="Kokenge, Elise (ekokenge@uidaho.edu)" userId="56e877e9-527b-42d8-8ac6-be49282dd311" providerId="ADAL" clId="{BB73BC2C-3F13-4510-93D9-4582F7C33EBF}" dt="2023-01-11T19:01:10.175" v="157" actId="47"/>
        <pc:sldMkLst>
          <pc:docMk/>
          <pc:sldMk cId="1710407572" sldId="295"/>
        </pc:sldMkLst>
      </pc:sldChg>
      <pc:sldChg chg="addSp delSp modSp mod">
        <pc:chgData name="Kokenge, Elise (ekokenge@uidaho.edu)" userId="56e877e9-527b-42d8-8ac6-be49282dd311" providerId="ADAL" clId="{BB73BC2C-3F13-4510-93D9-4582F7C33EBF}" dt="2023-01-12T00:20:01.347" v="561" actId="1076"/>
        <pc:sldMkLst>
          <pc:docMk/>
          <pc:sldMk cId="2126080962" sldId="296"/>
        </pc:sldMkLst>
        <pc:spChg chg="add mod">
          <ac:chgData name="Kokenge, Elise (ekokenge@uidaho.edu)" userId="56e877e9-527b-42d8-8ac6-be49282dd311" providerId="ADAL" clId="{BB73BC2C-3F13-4510-93D9-4582F7C33EBF}" dt="2023-01-12T00:17:43.422" v="375" actId="20577"/>
          <ac:spMkLst>
            <pc:docMk/>
            <pc:sldMk cId="2126080962" sldId="296"/>
            <ac:spMk id="2" creationId="{DF10F2CB-B9CF-A7F6-96B5-CFB03414727A}"/>
          </ac:spMkLst>
        </pc:spChg>
        <pc:spChg chg="mod">
          <ac:chgData name="Kokenge, Elise (ekokenge@uidaho.edu)" userId="56e877e9-527b-42d8-8ac6-be49282dd311" providerId="ADAL" clId="{BB73BC2C-3F13-4510-93D9-4582F7C33EBF}" dt="2023-01-12T00:18:30.063" v="421" actId="6549"/>
          <ac:spMkLst>
            <pc:docMk/>
            <pc:sldMk cId="2126080962" sldId="296"/>
            <ac:spMk id="3" creationId="{F536DD9D-A4F4-D221-8147-475D26E326A9}"/>
          </ac:spMkLst>
        </pc:spChg>
        <pc:spChg chg="add del mod">
          <ac:chgData name="Kokenge, Elise (ekokenge@uidaho.edu)" userId="56e877e9-527b-42d8-8ac6-be49282dd311" providerId="ADAL" clId="{BB73BC2C-3F13-4510-93D9-4582F7C33EBF}" dt="2023-01-12T00:19:43.153" v="553" actId="478"/>
          <ac:spMkLst>
            <pc:docMk/>
            <pc:sldMk cId="2126080962" sldId="296"/>
            <ac:spMk id="5" creationId="{10CEA57B-90D4-2096-3F3C-F9FBBFA23A92}"/>
          </ac:spMkLst>
        </pc:spChg>
        <pc:spChg chg="add mod">
          <ac:chgData name="Kokenge, Elise (ekokenge@uidaho.edu)" userId="56e877e9-527b-42d8-8ac6-be49282dd311" providerId="ADAL" clId="{BB73BC2C-3F13-4510-93D9-4582F7C33EBF}" dt="2023-01-12T00:20:01.347" v="561" actId="1076"/>
          <ac:spMkLst>
            <pc:docMk/>
            <pc:sldMk cId="2126080962" sldId="296"/>
            <ac:spMk id="7" creationId="{E12D9882-9DEB-7BEF-CDD8-4A8663116A4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41B0E-0A9B-FB43-B29A-2C5A495EA0A7}" type="datetimeFigureOut">
              <a:rPr lang="ru-RU" smtClean="0">
                <a:latin typeface="Archivo Regular" charset="0"/>
              </a:rPr>
              <a:t>11.01.2023</a:t>
            </a:fld>
            <a:endParaRPr lang="ru-RU">
              <a:latin typeface="Archivo Regular" charset="0"/>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latin typeface="Archivo Regular" charset="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11949-EE69-F440-BF44-484174DCC2AF}" type="slidenum">
              <a:rPr lang="ru-RU" smtClean="0">
                <a:latin typeface="Archivo Regular" charset="0"/>
              </a:rPr>
              <a:t>‹#›</a:t>
            </a:fld>
            <a:endParaRPr lang="ru-RU">
              <a:latin typeface="Archivo Regular" charset="0"/>
            </a:endParaRPr>
          </a:p>
        </p:txBody>
      </p:sp>
      <p:sp>
        <p:nvSpPr>
          <p:cNvPr id="6" name="Верхний колонтитул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chivo Regular" charset="0"/>
              </a:defRPr>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chivo Regular" charset="0"/>
              </a:defRPr>
            </a:lvl1pPr>
          </a:lstStyle>
          <a:p>
            <a:fld id="{E7E03F2D-4C40-8A47-B131-FA84CE0A3C0A}" type="datetimeFigureOut">
              <a:rPr lang="ru-RU" smtClean="0"/>
              <a:pPr/>
              <a:t>11.01.2023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err="1"/>
              <a:t>Образец</a:t>
            </a:r>
            <a:r>
              <a:rPr lang="en-US"/>
              <a:t> </a:t>
            </a:r>
            <a:r>
              <a:rPr lang="en-US" err="1"/>
              <a:t>текста</a:t>
            </a:r>
            <a:endParaRPr lang="en-US"/>
          </a:p>
          <a:p>
            <a:pPr lvl="1"/>
            <a:r>
              <a:rPr lang="en-US" err="1"/>
              <a:t>Второй</a:t>
            </a:r>
            <a:r>
              <a:rPr lang="en-US"/>
              <a:t> </a:t>
            </a:r>
            <a:r>
              <a:rPr lang="en-US" err="1"/>
              <a:t>уровень</a:t>
            </a:r>
            <a:endParaRPr lang="en-US"/>
          </a:p>
          <a:p>
            <a:pPr lvl="2"/>
            <a:r>
              <a:rPr lang="en-US" err="1"/>
              <a:t>Третий</a:t>
            </a:r>
            <a:r>
              <a:rPr lang="en-US"/>
              <a:t> </a:t>
            </a:r>
            <a:r>
              <a:rPr lang="en-US" err="1"/>
              <a:t>уровень</a:t>
            </a:r>
            <a:endParaRPr lang="en-US"/>
          </a:p>
          <a:p>
            <a:pPr lvl="3"/>
            <a:r>
              <a:rPr lang="en-US" err="1"/>
              <a:t>Четвертый</a:t>
            </a:r>
            <a:r>
              <a:rPr lang="en-US"/>
              <a:t> </a:t>
            </a:r>
            <a:r>
              <a:rPr lang="en-US" err="1"/>
              <a:t>уровень</a:t>
            </a:r>
            <a:endParaRPr lang="en-US"/>
          </a:p>
          <a:p>
            <a:pPr lvl="4"/>
            <a:r>
              <a:rPr lang="en-US" err="1"/>
              <a:t>Пятый</a:t>
            </a:r>
            <a:r>
              <a:rPr lang="en-US"/>
              <a:t> </a:t>
            </a:r>
            <a:r>
              <a:rPr lang="en-US" err="1"/>
              <a:t>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chivo Regular" charset="0"/>
              </a:defRPr>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chivo Regular" charset="0"/>
              </a:defRPr>
            </a:lvl1pPr>
          </a:lstStyle>
          <a:p>
            <a:fld id="{013FC40D-6FB9-1648-B027-EAD4E7DC4F2C}" type="slidenum">
              <a:rPr lang="ru-RU" smtClean="0"/>
              <a:pPr/>
              <a:t>‹#›</a:t>
            </a:fld>
            <a:endParaRPr lang="ru-RU"/>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511248" rtl="0" eaLnBrk="1" latinLnBrk="0" hangingPunct="1">
      <a:defRPr sz="1344" b="0" i="0" kern="1200">
        <a:solidFill>
          <a:schemeClr val="tx1"/>
        </a:solidFill>
        <a:latin typeface="Archivo Regular" charset="0"/>
        <a:ea typeface="+mn-ea"/>
        <a:cs typeface="+mn-cs"/>
      </a:defRPr>
    </a:lvl1pPr>
    <a:lvl2pPr marL="511248" algn="l" defTabSz="511248" rtl="0" eaLnBrk="1" latinLnBrk="0" hangingPunct="1">
      <a:defRPr sz="1344" b="0" i="0" kern="1200">
        <a:solidFill>
          <a:schemeClr val="tx1"/>
        </a:solidFill>
        <a:latin typeface="Archivo Regular" charset="0"/>
        <a:ea typeface="+mn-ea"/>
        <a:cs typeface="+mn-cs"/>
      </a:defRPr>
    </a:lvl2pPr>
    <a:lvl3pPr marL="1022495" algn="l" defTabSz="511248" rtl="0" eaLnBrk="1" latinLnBrk="0" hangingPunct="1">
      <a:defRPr sz="1344" b="0" i="0" kern="1200">
        <a:solidFill>
          <a:schemeClr val="tx1"/>
        </a:solidFill>
        <a:latin typeface="Archivo Regular" charset="0"/>
        <a:ea typeface="+mn-ea"/>
        <a:cs typeface="+mn-cs"/>
      </a:defRPr>
    </a:lvl3pPr>
    <a:lvl4pPr marL="1533743" algn="l" defTabSz="511248" rtl="0" eaLnBrk="1" latinLnBrk="0" hangingPunct="1">
      <a:defRPr sz="1344" b="0" i="0" kern="1200">
        <a:solidFill>
          <a:schemeClr val="tx1"/>
        </a:solidFill>
        <a:latin typeface="Archivo Regular" charset="0"/>
        <a:ea typeface="+mn-ea"/>
        <a:cs typeface="+mn-cs"/>
      </a:defRPr>
    </a:lvl4pPr>
    <a:lvl5pPr marL="2044989" algn="l" defTabSz="511248" rtl="0" eaLnBrk="1" latinLnBrk="0" hangingPunct="1">
      <a:defRPr sz="1344" b="0" i="0" kern="1200">
        <a:solidFill>
          <a:schemeClr val="tx1"/>
        </a:solidFill>
        <a:latin typeface="Archivo Regular" charset="0"/>
        <a:ea typeface="+mn-ea"/>
        <a:cs typeface="+mn-cs"/>
      </a:defRPr>
    </a:lvl5pPr>
    <a:lvl6pPr marL="2556233" algn="l" defTabSz="511248" rtl="0" eaLnBrk="1" latinLnBrk="0" hangingPunct="1">
      <a:defRPr sz="1344" kern="1200">
        <a:solidFill>
          <a:schemeClr val="tx1"/>
        </a:solidFill>
        <a:latin typeface="+mn-lt"/>
        <a:ea typeface="+mn-ea"/>
        <a:cs typeface="+mn-cs"/>
      </a:defRPr>
    </a:lvl6pPr>
    <a:lvl7pPr marL="3067482" algn="l" defTabSz="511248" rtl="0" eaLnBrk="1" latinLnBrk="0" hangingPunct="1">
      <a:defRPr sz="1344" kern="1200">
        <a:solidFill>
          <a:schemeClr val="tx1"/>
        </a:solidFill>
        <a:latin typeface="+mn-lt"/>
        <a:ea typeface="+mn-ea"/>
        <a:cs typeface="+mn-cs"/>
      </a:defRPr>
    </a:lvl7pPr>
    <a:lvl8pPr marL="3578727" algn="l" defTabSz="511248" rtl="0" eaLnBrk="1" latinLnBrk="0" hangingPunct="1">
      <a:defRPr sz="1344" kern="1200">
        <a:solidFill>
          <a:schemeClr val="tx1"/>
        </a:solidFill>
        <a:latin typeface="+mn-lt"/>
        <a:ea typeface="+mn-ea"/>
        <a:cs typeface="+mn-cs"/>
      </a:defRPr>
    </a:lvl8pPr>
    <a:lvl9pPr marL="4089975" algn="l" defTabSz="511248" rtl="0" eaLnBrk="1" latinLnBrk="0" hangingPunct="1">
      <a:defRPr sz="134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idaho.edu/diversity/edu/womens-cent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3FC40D-6FB9-1648-B027-EAD4E7DC4F2C}" type="slidenum">
              <a:rPr lang="ru-RU" smtClean="0"/>
              <a:pPr/>
              <a:t>5</a:t>
            </a:fld>
            <a:endParaRPr lang="ru-RU"/>
          </a:p>
        </p:txBody>
      </p:sp>
    </p:spTree>
    <p:extLst>
      <p:ext uri="{BB962C8B-B14F-4D97-AF65-F5344CB8AC3E}">
        <p14:creationId xmlns:p14="http://schemas.microsoft.com/office/powerpoint/2010/main" val="196584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ea typeface="Calibri"/>
                <a:cs typeface="Calibri"/>
              </a:rPr>
              <a:t>Page 7</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39</a:t>
            </a:fld>
            <a:endParaRPr lang="ru-RU"/>
          </a:p>
        </p:txBody>
      </p:sp>
    </p:spTree>
    <p:extLst>
      <p:ext uri="{BB962C8B-B14F-4D97-AF65-F5344CB8AC3E}">
        <p14:creationId xmlns:p14="http://schemas.microsoft.com/office/powerpoint/2010/main" val="3005439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ea typeface="Calibri"/>
                <a:cs typeface="Calibri"/>
              </a:rPr>
              <a:t>Page 22</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40</a:t>
            </a:fld>
            <a:endParaRPr lang="ru-RU"/>
          </a:p>
        </p:txBody>
      </p:sp>
    </p:spTree>
    <p:extLst>
      <p:ext uri="{BB962C8B-B14F-4D97-AF65-F5344CB8AC3E}">
        <p14:creationId xmlns:p14="http://schemas.microsoft.com/office/powerpoint/2010/main" val="1752257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ea typeface="Calibri"/>
                <a:cs typeface="Calibri"/>
              </a:rPr>
              <a:t>Page 24</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41</a:t>
            </a:fld>
            <a:endParaRPr lang="ru-RU"/>
          </a:p>
        </p:txBody>
      </p:sp>
    </p:spTree>
    <p:extLst>
      <p:ext uri="{BB962C8B-B14F-4D97-AF65-F5344CB8AC3E}">
        <p14:creationId xmlns:p14="http://schemas.microsoft.com/office/powerpoint/2010/main" val="2185819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Concise, professional, courteous emails with a consideration of timing are several keys for successful communication, not just in academia but in our professional lives. </a:t>
            </a:r>
          </a:p>
        </p:txBody>
      </p:sp>
      <p:sp>
        <p:nvSpPr>
          <p:cNvPr id="4" name="Slide Number Placeholder 3"/>
          <p:cNvSpPr>
            <a:spLocks noGrp="1"/>
          </p:cNvSpPr>
          <p:nvPr>
            <p:ph type="sldNum" sz="quarter" idx="5"/>
          </p:nvPr>
        </p:nvSpPr>
        <p:spPr/>
        <p:txBody>
          <a:bodyPr/>
          <a:lstStyle/>
          <a:p>
            <a:fld id="{E1CBFC9A-3A60-4574-8F7B-1FE61FE4B29E}" type="slidenum">
              <a:rPr lang="en-US" smtClean="0"/>
              <a:t>19</a:t>
            </a:fld>
            <a:endParaRPr lang="en-US"/>
          </a:p>
        </p:txBody>
      </p:sp>
    </p:spTree>
    <p:extLst>
      <p:ext uri="{BB962C8B-B14F-4D97-AF65-F5344CB8AC3E}">
        <p14:creationId xmlns:p14="http://schemas.microsoft.com/office/powerpoint/2010/main" val="263009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university of Idaho provides an email signature generator from the Brand Resource center, You can either click the link in the PowerPoint or you can search Brand Resource Center on uidaho.edu. The brand resource center has many templates with college and program logos. Once you create your email signature, save it into Outlook signatures to close each of your emails. </a:t>
            </a:r>
          </a:p>
        </p:txBody>
      </p:sp>
      <p:sp>
        <p:nvSpPr>
          <p:cNvPr id="4" name="Slide Number Placeholder 3"/>
          <p:cNvSpPr>
            <a:spLocks noGrp="1"/>
          </p:cNvSpPr>
          <p:nvPr>
            <p:ph type="sldNum" sz="quarter" idx="5"/>
          </p:nvPr>
        </p:nvSpPr>
        <p:spPr/>
        <p:txBody>
          <a:bodyPr/>
          <a:lstStyle/>
          <a:p>
            <a:fld id="{E1CBFC9A-3A60-4574-8F7B-1FE61FE4B29E}" type="slidenum">
              <a:rPr lang="en-US" smtClean="0"/>
              <a:t>20</a:t>
            </a:fld>
            <a:endParaRPr lang="en-US"/>
          </a:p>
        </p:txBody>
      </p:sp>
    </p:spTree>
    <p:extLst>
      <p:ext uri="{BB962C8B-B14F-4D97-AF65-F5344CB8AC3E}">
        <p14:creationId xmlns:p14="http://schemas.microsoft.com/office/powerpoint/2010/main" val="86568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248" rtl="0" eaLnBrk="1" fontAlgn="auto" latinLnBrk="0" hangingPunct="1">
              <a:lnSpc>
                <a:spcPct val="100000"/>
              </a:lnSpc>
              <a:spcBef>
                <a:spcPts val="0"/>
              </a:spcBef>
              <a:spcAft>
                <a:spcPts val="0"/>
              </a:spcAft>
              <a:buClrTx/>
              <a:buSzTx/>
              <a:buFontTx/>
              <a:buNone/>
              <a:tabLst/>
              <a:defRPr/>
            </a:pPr>
            <a:r>
              <a:rPr lang="en-US" sz="1400">
                <a:solidFill>
                  <a:srgbClr val="000000"/>
                </a:solidFill>
                <a:effectLst/>
                <a:latin typeface="Calibri" panose="020F0502020204030204" pitchFamily="34" charset="0"/>
                <a:ea typeface="Calibri" panose="020F0502020204030204" pitchFamily="34" charset="0"/>
              </a:rPr>
              <a:t>Founded in 1972, the </a:t>
            </a:r>
            <a:r>
              <a:rPr lang="en-US" sz="1400" u="sng">
                <a:solidFill>
                  <a:srgbClr val="000000"/>
                </a:solidFill>
                <a:effectLst/>
                <a:latin typeface="Calibri" panose="020F0502020204030204" pitchFamily="34" charset="0"/>
                <a:ea typeface="Calibri" panose="020F0502020204030204" pitchFamily="34" charset="0"/>
                <a:hlinkClick r:id="rId3"/>
              </a:rPr>
              <a:t>Women’s Center</a:t>
            </a:r>
            <a:r>
              <a:rPr lang="en-US" sz="1400">
                <a:solidFill>
                  <a:srgbClr val="000000"/>
                </a:solidFill>
                <a:effectLst/>
                <a:latin typeface="Calibri" panose="020F0502020204030204" pitchFamily="34" charset="0"/>
                <a:ea typeface="Calibri" panose="020F0502020204030204" pitchFamily="34" charset="0"/>
              </a:rPr>
              <a:t> is one of the longest-running, continuously operated campus-based women’s centers in the United States! </a:t>
            </a:r>
          </a:p>
          <a:p>
            <a:pPr marL="0" marR="0" lvl="0" indent="0" algn="l" defTabSz="511248" rtl="0" eaLnBrk="1" fontAlgn="auto" latinLnBrk="0" hangingPunct="1">
              <a:lnSpc>
                <a:spcPct val="100000"/>
              </a:lnSpc>
              <a:spcBef>
                <a:spcPts val="0"/>
              </a:spcBef>
              <a:spcAft>
                <a:spcPts val="0"/>
              </a:spcAft>
              <a:buClrTx/>
              <a:buSzTx/>
              <a:buFontTx/>
              <a:buNone/>
              <a:tabLst/>
              <a:defRPr/>
            </a:pPr>
            <a:endParaRPr lang="en-US" sz="1400">
              <a:solidFill>
                <a:srgbClr val="000000"/>
              </a:solidFill>
              <a:effectLst/>
              <a:latin typeface="Calibri" panose="020F0502020204030204" pitchFamily="34" charset="0"/>
              <a:ea typeface="Calibri" panose="020F0502020204030204" pitchFamily="34" charset="0"/>
            </a:endParaRPr>
          </a:p>
          <a:p>
            <a:pPr marL="0" marR="0" lvl="0" indent="0" algn="l" defTabSz="511248" rtl="0" eaLnBrk="1" fontAlgn="auto" latinLnBrk="0" hangingPunct="1">
              <a:lnSpc>
                <a:spcPct val="100000"/>
              </a:lnSpc>
              <a:spcBef>
                <a:spcPts val="0"/>
              </a:spcBef>
              <a:spcAft>
                <a:spcPts val="0"/>
              </a:spcAft>
              <a:buClrTx/>
              <a:buSzTx/>
              <a:buFontTx/>
              <a:buNone/>
              <a:tabLst/>
              <a:defRPr/>
            </a:pPr>
            <a:r>
              <a:rPr lang="en-US" sz="1400">
                <a:solidFill>
                  <a:srgbClr val="000000"/>
                </a:solidFill>
                <a:effectLst/>
                <a:latin typeface="Calibri" panose="020F0502020204030204" pitchFamily="34" charset="0"/>
                <a:ea typeface="Calibri" panose="020F0502020204030204" pitchFamily="34" charset="0"/>
              </a:rPr>
              <a:t>For almost 50 years, we’ve been advocating for gender justice by providing innovative ways for students, staff, faculty, and local community members to learn more about social justice and enjoy a safe, comfortable place to gather, interact, and study. They facilitate exceptional opportunities for deep learning and engaged activism, in order to support and empower all individuals in building an inclusive and compassionate society. </a:t>
            </a:r>
            <a:endParaRPr lang="en-US" sz="14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13FC40D-6FB9-1648-B027-EAD4E7DC4F2C}" type="slidenum">
              <a:rPr lang="ru-RU" smtClean="0"/>
              <a:pPr/>
              <a:t>31</a:t>
            </a:fld>
            <a:endParaRPr lang="ru-RU"/>
          </a:p>
        </p:txBody>
      </p:sp>
    </p:spTree>
    <p:extLst>
      <p:ext uri="{BB962C8B-B14F-4D97-AF65-F5344CB8AC3E}">
        <p14:creationId xmlns:p14="http://schemas.microsoft.com/office/powerpoint/2010/main" val="790424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ea typeface="Calibri"/>
                <a:cs typeface="Calibri"/>
              </a:rPr>
              <a:t>Page 5</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34</a:t>
            </a:fld>
            <a:endParaRPr lang="ru-RU"/>
          </a:p>
        </p:txBody>
      </p:sp>
    </p:spTree>
    <p:extLst>
      <p:ext uri="{BB962C8B-B14F-4D97-AF65-F5344CB8AC3E}">
        <p14:creationId xmlns:p14="http://schemas.microsoft.com/office/powerpoint/2010/main" val="4133602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ea typeface="Calibri"/>
                <a:cs typeface="Calibri"/>
              </a:rPr>
              <a:t>Page 13</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35</a:t>
            </a:fld>
            <a:endParaRPr lang="ru-RU"/>
          </a:p>
        </p:txBody>
      </p:sp>
    </p:spTree>
    <p:extLst>
      <p:ext uri="{BB962C8B-B14F-4D97-AF65-F5344CB8AC3E}">
        <p14:creationId xmlns:p14="http://schemas.microsoft.com/office/powerpoint/2010/main" val="36487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ea typeface="Calibri"/>
                <a:cs typeface="Calibri"/>
              </a:rPr>
              <a:t>Page 28 to COGS website for answer</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36</a:t>
            </a:fld>
            <a:endParaRPr lang="ru-RU"/>
          </a:p>
        </p:txBody>
      </p:sp>
    </p:spTree>
    <p:extLst>
      <p:ext uri="{BB962C8B-B14F-4D97-AF65-F5344CB8AC3E}">
        <p14:creationId xmlns:p14="http://schemas.microsoft.com/office/powerpoint/2010/main" val="136517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ea typeface="Calibri"/>
                <a:cs typeface="Calibri"/>
              </a:rPr>
              <a:t>Page 22</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37</a:t>
            </a:fld>
            <a:endParaRPr lang="ru-RU"/>
          </a:p>
        </p:txBody>
      </p:sp>
    </p:spTree>
    <p:extLst>
      <p:ext uri="{BB962C8B-B14F-4D97-AF65-F5344CB8AC3E}">
        <p14:creationId xmlns:p14="http://schemas.microsoft.com/office/powerpoint/2010/main" val="3228534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ea typeface="Calibri"/>
                <a:cs typeface="Calibri"/>
              </a:rPr>
              <a:t>Page 27-28</a:t>
            </a:r>
            <a:endParaRPr lang="en-US"/>
          </a:p>
        </p:txBody>
      </p:sp>
      <p:sp>
        <p:nvSpPr>
          <p:cNvPr id="4" name="Slide Number Placeholder 3"/>
          <p:cNvSpPr>
            <a:spLocks noGrp="1"/>
          </p:cNvSpPr>
          <p:nvPr>
            <p:ph type="sldNum" sz="quarter" idx="5"/>
          </p:nvPr>
        </p:nvSpPr>
        <p:spPr/>
        <p:txBody>
          <a:bodyPr/>
          <a:lstStyle/>
          <a:p>
            <a:fld id="{013FC40D-6FB9-1648-B027-EAD4E7DC4F2C}" type="slidenum">
              <a:rPr lang="ru-RU" smtClean="0"/>
              <a:pPr/>
              <a:t>38</a:t>
            </a:fld>
            <a:endParaRPr lang="ru-RU"/>
          </a:p>
        </p:txBody>
      </p:sp>
    </p:spTree>
    <p:extLst>
      <p:ext uri="{BB962C8B-B14F-4D97-AF65-F5344CB8AC3E}">
        <p14:creationId xmlns:p14="http://schemas.microsoft.com/office/powerpoint/2010/main" val="2557870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10" y="0"/>
            <a:ext cx="5563188" cy="68580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6"/>
          </a:p>
        </p:txBody>
      </p:sp>
      <p:pic>
        <p:nvPicPr>
          <p:cNvPr id="5" name="Picture 4">
            <a:extLst>
              <a:ext uri="{FF2B5EF4-FFF2-40B4-BE49-F238E27FC236}">
                <a16:creationId xmlns:a16="http://schemas.microsoft.com/office/drawing/2014/main" id="{AEDE0B48-2CF4-6D45-95EA-983AF4C0EF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8054" y="2590800"/>
            <a:ext cx="3062812" cy="1463040"/>
          </a:xfrm>
          <a:prstGeom prst="rect">
            <a:avLst/>
          </a:prstGeom>
        </p:spPr>
      </p:pic>
      <p:sp>
        <p:nvSpPr>
          <p:cNvPr id="3" name="Title 2">
            <a:extLst>
              <a:ext uri="{FF2B5EF4-FFF2-40B4-BE49-F238E27FC236}">
                <a16:creationId xmlns:a16="http://schemas.microsoft.com/office/drawing/2014/main" id="{D95552DF-E156-0A45-8D43-B27260C0A388}"/>
              </a:ext>
            </a:extLst>
          </p:cNvPr>
          <p:cNvSpPr>
            <a:spLocks noGrp="1"/>
          </p:cNvSpPr>
          <p:nvPr>
            <p:ph type="title" hasCustomPrompt="1"/>
          </p:nvPr>
        </p:nvSpPr>
        <p:spPr/>
        <p:txBody>
          <a:bodyPr/>
          <a:lstStyle/>
          <a:p>
            <a:r>
              <a:rPr lang="en-US"/>
              <a:t>Click to edit title</a:t>
            </a:r>
          </a:p>
        </p:txBody>
      </p:sp>
      <p:sp>
        <p:nvSpPr>
          <p:cNvPr id="4" name="Text Placeholder 3">
            <a:extLst>
              <a:ext uri="{FF2B5EF4-FFF2-40B4-BE49-F238E27FC236}">
                <a16:creationId xmlns:a16="http://schemas.microsoft.com/office/drawing/2014/main" id="{DC7B62BB-36F1-E446-A236-C4659F34C3FF}"/>
              </a:ext>
            </a:extLst>
          </p:cNvPr>
          <p:cNvSpPr>
            <a:spLocks noGrp="1"/>
          </p:cNvSpPr>
          <p:nvPr>
            <p:ph type="body" sz="quarter" idx="10" hasCustomPrompt="1"/>
          </p:nvPr>
        </p:nvSpPr>
        <p:spPr>
          <a:xfrm>
            <a:off x="6059999" y="3711296"/>
            <a:ext cx="4673600" cy="307777"/>
          </a:xfrm>
        </p:spPr>
        <p:txBody>
          <a:bodyPr/>
          <a:lstStyle/>
          <a:p>
            <a:pPr lvl="0"/>
            <a:r>
              <a:rPr lang="en-US"/>
              <a:t>Click to Edit Subhead</a:t>
            </a:r>
          </a:p>
        </p:txBody>
      </p:sp>
    </p:spTree>
    <p:extLst>
      <p:ext uri="{BB962C8B-B14F-4D97-AF65-F5344CB8AC3E}">
        <p14:creationId xmlns:p14="http://schemas.microsoft.com/office/powerpoint/2010/main" val="388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855727" y="2857574"/>
            <a:ext cx="8532517" cy="2487861"/>
          </a:xfrm>
        </p:spPr>
        <p:txBody>
          <a:bodyPr numCol="3" spcCol="914400"/>
          <a:lstStyle>
            <a:lvl1pPr marL="0" marR="0" indent="0" algn="l" defTabSz="914699" rtl="0" eaLnBrk="1" fontAlgn="auto" latinLnBrk="0" hangingPunct="1">
              <a:lnSpc>
                <a:spcPts val="1613"/>
              </a:lnSpc>
              <a:spcBef>
                <a:spcPts val="0"/>
              </a:spcBef>
              <a:spcAft>
                <a:spcPts val="938"/>
              </a:spcAft>
              <a:buClrTx/>
              <a:buSzTx/>
              <a:buFont typeface="Arial" panose="020B0604020202020204" pitchFamily="34" charset="0"/>
              <a:buNone/>
              <a:tabLst/>
              <a:defRPr lang="en-US" sz="1050" b="0" i="0" baseline="0" smtClean="0">
                <a:solidFill>
                  <a:schemeClr val="tx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a:t>
            </a:r>
            <a:endParaRPr lang="en-US">
              <a:effectLst/>
              <a:latin typeface="Helvetica" charset="0"/>
            </a:endParaRPr>
          </a:p>
          <a:p>
            <a:endParaRPr lang="en-US">
              <a:effectLst/>
              <a:latin typeface="Helvetica" charset="0"/>
            </a:endParaRPr>
          </a:p>
        </p:txBody>
      </p:sp>
      <p:sp>
        <p:nvSpPr>
          <p:cNvPr id="6" name="Title 1"/>
          <p:cNvSpPr>
            <a:spLocks noGrp="1"/>
          </p:cNvSpPr>
          <p:nvPr>
            <p:ph type="title" hasCustomPrompt="1"/>
          </p:nvPr>
        </p:nvSpPr>
        <p:spPr>
          <a:xfrm>
            <a:off x="646186" y="1260597"/>
            <a:ext cx="10515709" cy="461665"/>
          </a:xfrm>
        </p:spPr>
        <p:txBody>
          <a:bodyPr/>
          <a:lstStyle/>
          <a:p>
            <a:r>
              <a:rPr lang="en-US"/>
              <a:t>CLICK TO ADD HEADLINE</a:t>
            </a:r>
          </a:p>
        </p:txBody>
      </p:sp>
      <p:sp>
        <p:nvSpPr>
          <p:cNvPr id="8" name="Text Placeholder 3"/>
          <p:cNvSpPr>
            <a:spLocks noGrp="1"/>
          </p:cNvSpPr>
          <p:nvPr>
            <p:ph type="body" sz="quarter" idx="10" hasCustomPrompt="1"/>
          </p:nvPr>
        </p:nvSpPr>
        <p:spPr>
          <a:xfrm>
            <a:off x="659452" y="1752600"/>
            <a:ext cx="7776656" cy="311624"/>
          </a:xfrm>
        </p:spPr>
        <p:txBody>
          <a:bodyPr/>
          <a:lstStyle>
            <a:lvl1pPr marL="0" indent="0">
              <a:lnSpc>
                <a:spcPct val="100000"/>
              </a:lnSpc>
              <a:buNone/>
              <a:defRPr sz="2025" b="1" cap="all" baseline="0"/>
            </a:lvl1pPr>
          </a:lstStyle>
          <a:p>
            <a:pPr lvl="0"/>
            <a:r>
              <a:rPr lang="en-US"/>
              <a:t>CLICK TO ADD SUBHEAD</a:t>
            </a:r>
          </a:p>
        </p:txBody>
      </p:sp>
      <p:sp>
        <p:nvSpPr>
          <p:cNvPr id="9" name="Text Placeholder 4"/>
          <p:cNvSpPr>
            <a:spLocks noGrp="1"/>
          </p:cNvSpPr>
          <p:nvPr>
            <p:ph type="body" sz="quarter" idx="12" hasCustomPrompt="1"/>
          </p:nvPr>
        </p:nvSpPr>
        <p:spPr>
          <a:xfrm>
            <a:off x="2855727" y="5752831"/>
            <a:ext cx="3466477" cy="228845"/>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Grid One">
    <p:bg>
      <p:bgPr>
        <a:solidFill>
          <a:schemeClr val="bg1"/>
        </a:solidFill>
        <a:effectLst/>
      </p:bgPr>
    </p:bg>
    <p:spTree>
      <p:nvGrpSpPr>
        <p:cNvPr id="1" name=""/>
        <p:cNvGrpSpPr/>
        <p:nvPr/>
      </p:nvGrpSpPr>
      <p:grpSpPr>
        <a:xfrm>
          <a:off x="0" y="0"/>
          <a:ext cx="0" cy="0"/>
          <a:chOff x="0" y="0"/>
          <a:chExt cx="0" cy="0"/>
        </a:xfrm>
      </p:grpSpPr>
      <p:sp>
        <p:nvSpPr>
          <p:cNvPr id="7" name="Прямоугольник 6"/>
          <p:cNvSpPr/>
          <p:nvPr userDrawn="1"/>
        </p:nvSpPr>
        <p:spPr>
          <a:xfrm flipH="1">
            <a:off x="8909991" y="0"/>
            <a:ext cx="3282011"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0" name="Прямоугольник 9"/>
          <p:cNvSpPr/>
          <p:nvPr userDrawn="1"/>
        </p:nvSpPr>
        <p:spPr>
          <a:xfrm flipH="1">
            <a:off x="5627979" y="0"/>
            <a:ext cx="3282011"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8" name="Прямоугольник 17"/>
          <p:cNvSpPr/>
          <p:nvPr userDrawn="1"/>
        </p:nvSpPr>
        <p:spPr>
          <a:xfrm flipH="1">
            <a:off x="5627979" y="3429000"/>
            <a:ext cx="3282011"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2" name="Title 1"/>
          <p:cNvSpPr>
            <a:spLocks noGrp="1"/>
          </p:cNvSpPr>
          <p:nvPr>
            <p:ph type="title" hasCustomPrompt="1"/>
          </p:nvPr>
        </p:nvSpPr>
        <p:spPr>
          <a:xfrm>
            <a:off x="646195" y="1260591"/>
            <a:ext cx="4405767" cy="461665"/>
          </a:xfrm>
        </p:spPr>
        <p:txBody>
          <a:bodyPr/>
          <a:lstStyle>
            <a:lvl1pPr>
              <a:defRPr sz="3000" b="1">
                <a:solidFill>
                  <a:schemeClr val="accent3"/>
                </a:solidFill>
              </a:defRPr>
            </a:lvl1pPr>
          </a:lstStyle>
          <a:p>
            <a:r>
              <a:rPr lang="en-US"/>
              <a:t>CLICK TO ADD HEADLINE</a:t>
            </a:r>
          </a:p>
        </p:txBody>
      </p:sp>
      <p:sp>
        <p:nvSpPr>
          <p:cNvPr id="13" name="Text Placeholder 9"/>
          <p:cNvSpPr>
            <a:spLocks noGrp="1"/>
          </p:cNvSpPr>
          <p:nvPr>
            <p:ph type="body" sz="quarter" idx="11" hasCustomPrompt="1"/>
          </p:nvPr>
        </p:nvSpPr>
        <p:spPr>
          <a:xfrm>
            <a:off x="646185" y="2395638"/>
            <a:ext cx="3973747" cy="1254702"/>
          </a:xfrm>
        </p:spPr>
        <p:txBody>
          <a:bodyPr/>
          <a:lstStyle>
            <a:lvl1pPr marL="0" indent="0">
              <a:buNone/>
              <a:defRPr lang="en-US" sz="1238"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4" name="Text Placeholder 9"/>
          <p:cNvSpPr>
            <a:spLocks noGrp="1"/>
          </p:cNvSpPr>
          <p:nvPr>
            <p:ph type="body" sz="quarter" idx="12" hasCustomPrompt="1"/>
          </p:nvPr>
        </p:nvSpPr>
        <p:spPr>
          <a:xfrm>
            <a:off x="6060001" y="3894488"/>
            <a:ext cx="2412111" cy="1412631"/>
          </a:xfrm>
        </p:spPr>
        <p:txBody>
          <a:bodyPr numCol="1" spcCol="914400"/>
          <a:lstStyle>
            <a:lvl1pPr marL="0" indent="0">
              <a:lnSpc>
                <a:spcPts val="1613"/>
              </a:lnSpc>
              <a:buNone/>
              <a:defRPr lang="en-US" sz="938"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19" name="Text Placeholder 9"/>
          <p:cNvSpPr>
            <a:spLocks noGrp="1"/>
          </p:cNvSpPr>
          <p:nvPr>
            <p:ph type="body" sz="quarter" idx="13" hasCustomPrompt="1"/>
          </p:nvPr>
        </p:nvSpPr>
        <p:spPr>
          <a:xfrm>
            <a:off x="9378014" y="3894488"/>
            <a:ext cx="2412111" cy="1412631"/>
          </a:xfrm>
        </p:spPr>
        <p:txBody>
          <a:bodyPr numCol="1" spcCol="914400"/>
          <a:lstStyle>
            <a:lvl1pPr marL="0" indent="0">
              <a:lnSpc>
                <a:spcPts val="1613"/>
              </a:lnSpc>
              <a:buNone/>
              <a:defRPr lang="en-US" sz="938"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20" name="Text Placeholder 9"/>
          <p:cNvSpPr>
            <a:spLocks noGrp="1"/>
          </p:cNvSpPr>
          <p:nvPr>
            <p:ph type="body" sz="quarter" idx="14" hasCustomPrompt="1"/>
          </p:nvPr>
        </p:nvSpPr>
        <p:spPr>
          <a:xfrm>
            <a:off x="6060001" y="473928"/>
            <a:ext cx="2412111" cy="1412631"/>
          </a:xfrm>
        </p:spPr>
        <p:txBody>
          <a:bodyPr numCol="1" spcCol="914400"/>
          <a:lstStyle>
            <a:lvl1pPr marL="0" indent="0">
              <a:lnSpc>
                <a:spcPts val="1613"/>
              </a:lnSpc>
              <a:buNone/>
              <a:defRPr lang="en-US" sz="938" b="0" i="0" smtClean="0">
                <a:solidFill>
                  <a:schemeClr val="bg1"/>
                </a:solidFill>
                <a:effectLst/>
                <a:latin typeface="Franklin Gothic Book" panose="020B0503020102020204" pitchFamily="34" charset="0"/>
                <a:cs typeface="Arial" panose="020B06040202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21" name="Text Placeholder 9"/>
          <p:cNvSpPr>
            <a:spLocks noGrp="1"/>
          </p:cNvSpPr>
          <p:nvPr>
            <p:ph type="body" sz="quarter" idx="15" hasCustomPrompt="1"/>
          </p:nvPr>
        </p:nvSpPr>
        <p:spPr>
          <a:xfrm>
            <a:off x="9378014" y="473928"/>
            <a:ext cx="2412111" cy="1412631"/>
          </a:xfrm>
        </p:spPr>
        <p:txBody>
          <a:bodyPr numCol="1" spcCol="914400"/>
          <a:lstStyle>
            <a:lvl1pPr marL="0" indent="0">
              <a:lnSpc>
                <a:spcPts val="1613"/>
              </a:lnSpc>
              <a:buNone/>
              <a:defRPr lang="en-US" sz="938"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11" name="Text Placeholder 4"/>
          <p:cNvSpPr>
            <a:spLocks noGrp="1"/>
          </p:cNvSpPr>
          <p:nvPr>
            <p:ph type="body" sz="quarter" idx="16" hasCustomPrompt="1"/>
          </p:nvPr>
        </p:nvSpPr>
        <p:spPr>
          <a:xfrm>
            <a:off x="646186" y="4495800"/>
            <a:ext cx="3466477" cy="228845"/>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Grid Two">
    <p:bg>
      <p:bgPr>
        <a:solidFill>
          <a:schemeClr val="bg1"/>
        </a:solidFill>
        <a:effectLst/>
      </p:bgPr>
    </p:bg>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709562" y="3498071"/>
            <a:ext cx="3134047" cy="170816"/>
          </a:xfrm>
          <a:prstGeom prst="rect">
            <a:avLst/>
          </a:prstGeom>
        </p:spPr>
        <p:txBody>
          <a:bodyPr/>
          <a:lstStyle>
            <a:lvl1pPr>
              <a:defRPr lang="en-US" sz="825"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a:t>Example text</a:t>
            </a:r>
          </a:p>
        </p:txBody>
      </p:sp>
      <p:sp>
        <p:nvSpPr>
          <p:cNvPr id="7" name="Прямоугольник 6"/>
          <p:cNvSpPr/>
          <p:nvPr userDrawn="1"/>
        </p:nvSpPr>
        <p:spPr>
          <a:xfrm rot="10800000" flipH="1">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0" name="Прямоугольник 9"/>
          <p:cNvSpPr/>
          <p:nvPr userDrawn="1"/>
        </p:nvSpPr>
        <p:spPr>
          <a:xfrm rot="10800000" flipH="1">
            <a:off x="6096000" y="342900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8" name="Прямоугольник 17"/>
          <p:cNvSpPr/>
          <p:nvPr userDrawn="1"/>
        </p:nvSpPr>
        <p:spPr>
          <a:xfrm rot="10800000" flipH="1">
            <a:off x="609600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4" name="Text Placeholder 9"/>
          <p:cNvSpPr>
            <a:spLocks noGrp="1"/>
          </p:cNvSpPr>
          <p:nvPr>
            <p:ph type="body" sz="quarter" idx="11" hasCustomPrompt="1"/>
          </p:nvPr>
        </p:nvSpPr>
        <p:spPr>
          <a:xfrm>
            <a:off x="709569" y="4077005"/>
            <a:ext cx="4414396" cy="1254702"/>
          </a:xfrm>
        </p:spPr>
        <p:txBody>
          <a:bodyPr/>
          <a:lstStyle>
            <a:lvl1pPr marL="0" indent="0">
              <a:buNone/>
              <a:defRPr lang="en-US" sz="1238"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6" name="Text Placeholder 9"/>
          <p:cNvSpPr>
            <a:spLocks noGrp="1"/>
          </p:cNvSpPr>
          <p:nvPr>
            <p:ph type="body" sz="quarter" idx="15" hasCustomPrompt="1"/>
          </p:nvPr>
        </p:nvSpPr>
        <p:spPr>
          <a:xfrm>
            <a:off x="6888047" y="4077005"/>
            <a:ext cx="4414396" cy="1254702"/>
          </a:xfrm>
        </p:spPr>
        <p:txBody>
          <a:bodyPr/>
          <a:lstStyle>
            <a:lvl1pPr marL="0" indent="0">
              <a:buNone/>
              <a:defRPr lang="en-US" sz="1238"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7" name="Text Placeholder 9"/>
          <p:cNvSpPr>
            <a:spLocks noGrp="1"/>
          </p:cNvSpPr>
          <p:nvPr>
            <p:ph type="body" sz="quarter" idx="16" hasCustomPrompt="1"/>
          </p:nvPr>
        </p:nvSpPr>
        <p:spPr>
          <a:xfrm>
            <a:off x="6888047" y="693021"/>
            <a:ext cx="4414396" cy="1254702"/>
          </a:xfrm>
        </p:spPr>
        <p:txBody>
          <a:bodyPr/>
          <a:lstStyle>
            <a:lvl1pPr marL="0" indent="0">
              <a:buNone/>
              <a:defRPr lang="en-US" sz="1238" b="0" i="0" smtClean="0">
                <a:solidFill>
                  <a:schemeClr val="tx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3" name="Title 2"/>
          <p:cNvSpPr>
            <a:spLocks noGrp="1"/>
          </p:cNvSpPr>
          <p:nvPr>
            <p:ph type="title" hasCustomPrompt="1"/>
          </p:nvPr>
        </p:nvSpPr>
        <p:spPr>
          <a:xfrm>
            <a:off x="659750" y="1260590"/>
            <a:ext cx="5089799" cy="461665"/>
          </a:xfrm>
        </p:spPr>
        <p:txBody>
          <a:bodyPr/>
          <a:lstStyle>
            <a:lvl1pPr>
              <a:defRPr sz="3000"/>
            </a:lvl1pPr>
          </a:lstStyle>
          <a:p>
            <a:r>
              <a:rPr lang="en-US"/>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Grid Three">
    <p:bg>
      <p:bgPr>
        <a:solidFill>
          <a:schemeClr val="bg1"/>
        </a:solidFill>
        <a:effectLst/>
      </p:bgPr>
    </p:bg>
    <p:spTree>
      <p:nvGrpSpPr>
        <p:cNvPr id="1" name=""/>
        <p:cNvGrpSpPr/>
        <p:nvPr/>
      </p:nvGrpSpPr>
      <p:grpSpPr>
        <a:xfrm>
          <a:off x="0" y="0"/>
          <a:ext cx="0" cy="0"/>
          <a:chOff x="0" y="0"/>
          <a:chExt cx="0" cy="0"/>
        </a:xfrm>
      </p:grpSpPr>
      <p:sp>
        <p:nvSpPr>
          <p:cNvPr id="10" name="Прямоугольник 9"/>
          <p:cNvSpPr/>
          <p:nvPr userDrawn="1"/>
        </p:nvSpPr>
        <p:spPr>
          <a:xfrm rot="10800000">
            <a:off x="0" y="342900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8" name="Прямоугольник 17"/>
          <p:cNvSpPr/>
          <p:nvPr userDrawn="1"/>
        </p:nvSpPr>
        <p:spPr>
          <a:xfrm rot="10800000"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9" name="Text Placeholder 9"/>
          <p:cNvSpPr>
            <a:spLocks noGrp="1"/>
          </p:cNvSpPr>
          <p:nvPr>
            <p:ph type="body" sz="quarter" idx="11" hasCustomPrompt="1"/>
          </p:nvPr>
        </p:nvSpPr>
        <p:spPr>
          <a:xfrm>
            <a:off x="709569" y="4077005"/>
            <a:ext cx="4414396" cy="1254702"/>
          </a:xfrm>
        </p:spPr>
        <p:txBody>
          <a:bodyPr/>
          <a:lstStyle>
            <a:lvl1pPr marL="0" indent="0">
              <a:buNone/>
              <a:defRPr lang="en-US" sz="1238" b="0" i="0" smtClean="0">
                <a:solidFill>
                  <a:schemeClr val="tx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1" name="Text Placeholder 9"/>
          <p:cNvSpPr>
            <a:spLocks noGrp="1"/>
          </p:cNvSpPr>
          <p:nvPr>
            <p:ph type="body" sz="quarter" idx="12" hasCustomPrompt="1"/>
          </p:nvPr>
        </p:nvSpPr>
        <p:spPr>
          <a:xfrm>
            <a:off x="6937971" y="996035"/>
            <a:ext cx="4414396" cy="2793585"/>
          </a:xfrm>
        </p:spPr>
        <p:txBody>
          <a:bodyPr/>
          <a:lstStyle>
            <a:lvl1pPr marL="0" marR="0" indent="0" algn="l" defTabSz="914699" rtl="0" eaLnBrk="1" fontAlgn="auto" latinLnBrk="0" hangingPunct="1">
              <a:lnSpc>
                <a:spcPts val="1988"/>
              </a:lnSpc>
              <a:spcBef>
                <a:spcPts val="0"/>
              </a:spcBef>
              <a:spcAft>
                <a:spcPts val="938"/>
              </a:spcAft>
              <a:buClrTx/>
              <a:buSzTx/>
              <a:buFont typeface="Arial" panose="020B0604020202020204" pitchFamily="34" charset="0"/>
              <a:buNone/>
              <a:tabLst/>
              <a:defRPr lang="en-US" sz="1238"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r>
              <a:rPr lang="en-US">
                <a:effectLst/>
                <a:latin typeface="Helvetica" charset="0"/>
              </a:rPr>
              <a: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a:t>
            </a:r>
            <a:endParaRPr lang="en-US">
              <a:effectLst/>
              <a:latin typeface="Helvetica" charset="0"/>
            </a:endParaRPr>
          </a:p>
        </p:txBody>
      </p:sp>
      <p:sp>
        <p:nvSpPr>
          <p:cNvPr id="7" name="Title 2"/>
          <p:cNvSpPr>
            <a:spLocks noGrp="1"/>
          </p:cNvSpPr>
          <p:nvPr>
            <p:ph type="title" hasCustomPrompt="1"/>
          </p:nvPr>
        </p:nvSpPr>
        <p:spPr>
          <a:xfrm>
            <a:off x="659750" y="1260590"/>
            <a:ext cx="5089799" cy="461665"/>
          </a:xfrm>
        </p:spPr>
        <p:txBody>
          <a:bodyPr/>
          <a:lstStyle>
            <a:lvl1pPr>
              <a:defRPr sz="3000"/>
            </a:lvl1pPr>
          </a:lstStyle>
          <a:p>
            <a:r>
              <a:rPr lang="en-US"/>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DFA6-C7DF-7A91-067A-D88ABF252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985C8-D934-9AF6-FDE3-E0ECC4585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A98BF-088A-6C92-39FB-3E9FC6A1C5FE}"/>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5" name="Footer Placeholder 4">
            <a:extLst>
              <a:ext uri="{FF2B5EF4-FFF2-40B4-BE49-F238E27FC236}">
                <a16:creationId xmlns:a16="http://schemas.microsoft.com/office/drawing/2014/main" id="{41FCE59C-711A-4F0E-9980-28CE578A8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9E6EE-9448-B338-B6FF-440D464A9C3B}"/>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2131635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C732-E54D-1605-85B9-BF50CA5A7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7A127A-7C4F-7049-BD25-ADF70E5C2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BE052-17F0-6DC9-0C17-B6149A8D6DB4}"/>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5" name="Footer Placeholder 4">
            <a:extLst>
              <a:ext uri="{FF2B5EF4-FFF2-40B4-BE49-F238E27FC236}">
                <a16:creationId xmlns:a16="http://schemas.microsoft.com/office/drawing/2014/main" id="{F60A883E-A299-FDFF-1F10-1C2FEC1BD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392CB-A544-742E-4B7C-4C0F30414F93}"/>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3450604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A7A2F-612B-51E3-CD77-646C6CD29D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DF418F-2E1C-DABB-B032-6304E3D0A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050AE-3ADC-0071-C162-97237B7788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7FAE2B-80EB-3218-3FAE-344DAB579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25A850-1A8A-F1C3-FB05-5DC543173F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773BE8-8927-24FD-C25F-5D9CA9546EF8}"/>
              </a:ext>
            </a:extLst>
          </p:cNvPr>
          <p:cNvSpPr>
            <a:spLocks noGrp="1"/>
          </p:cNvSpPr>
          <p:nvPr>
            <p:ph type="dt" sz="half" idx="10"/>
          </p:nvPr>
        </p:nvSpPr>
        <p:spPr/>
        <p:txBody>
          <a:bodyPr/>
          <a:lstStyle/>
          <a:p>
            <a:fld id="{7762A06B-F177-410F-82FB-2F05927A4630}" type="datetimeFigureOut">
              <a:rPr lang="en-US" smtClean="0"/>
              <a:t>1/11/2023</a:t>
            </a:fld>
            <a:endParaRPr lang="en-US"/>
          </a:p>
        </p:txBody>
      </p:sp>
      <p:sp>
        <p:nvSpPr>
          <p:cNvPr id="8" name="Footer Placeholder 7">
            <a:extLst>
              <a:ext uri="{FF2B5EF4-FFF2-40B4-BE49-F238E27FC236}">
                <a16:creationId xmlns:a16="http://schemas.microsoft.com/office/drawing/2014/main" id="{CE041409-53EB-9F7F-1BB9-CEF39CDF2C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036182-8947-1310-53C2-54664846D541}"/>
              </a:ext>
            </a:extLst>
          </p:cNvPr>
          <p:cNvSpPr>
            <a:spLocks noGrp="1"/>
          </p:cNvSpPr>
          <p:nvPr>
            <p:ph type="sldNum" sz="quarter" idx="12"/>
          </p:nvPr>
        </p:nvSpPr>
        <p:spPr/>
        <p:txBody>
          <a:bodyPr/>
          <a:lstStyle/>
          <a:p>
            <a:fld id="{BE17355E-FA8F-4C32-A640-A6E229D18A22}" type="slidenum">
              <a:rPr lang="en-US" smtClean="0"/>
              <a:t>‹#›</a:t>
            </a:fld>
            <a:endParaRPr lang="en-US"/>
          </a:p>
        </p:txBody>
      </p:sp>
    </p:spTree>
    <p:extLst>
      <p:ext uri="{BB962C8B-B14F-4D97-AF65-F5344CB8AC3E}">
        <p14:creationId xmlns:p14="http://schemas.microsoft.com/office/powerpoint/2010/main" val="210126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12192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938"/>
              </a:lnSpc>
              <a:spcBef>
                <a:spcPts val="0"/>
              </a:spcBef>
              <a:buNone/>
              <a:defRPr sz="675"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3" name="Title 32"/>
          <p:cNvSpPr>
            <a:spLocks noGrp="1"/>
          </p:cNvSpPr>
          <p:nvPr>
            <p:ph type="title" hasCustomPrompt="1"/>
          </p:nvPr>
        </p:nvSpPr>
        <p:spPr>
          <a:xfrm>
            <a:off x="0" y="4049900"/>
            <a:ext cx="12192000" cy="675249"/>
          </a:xfrm>
        </p:spPr>
        <p:txBody>
          <a:bodyPr anchor="b" anchorCtr="0"/>
          <a:lstStyle>
            <a:lvl1pPr algn="ctr">
              <a:defRPr>
                <a:ln>
                  <a:noFill/>
                </a:ln>
                <a:solidFill>
                  <a:schemeClr val="bg1"/>
                </a:solidFill>
                <a:effectLst/>
              </a:defRPr>
            </a:lvl1pPr>
          </a:lstStyle>
          <a:p>
            <a:r>
              <a:rPr lang="en-US"/>
              <a:t>CLICK TO EDIT</a:t>
            </a:r>
          </a:p>
        </p:txBody>
      </p:sp>
      <p:sp>
        <p:nvSpPr>
          <p:cNvPr id="40" name="Text Placeholder 39"/>
          <p:cNvSpPr>
            <a:spLocks noGrp="1"/>
          </p:cNvSpPr>
          <p:nvPr>
            <p:ph type="body" sz="quarter" idx="21" hasCustomPrompt="1"/>
          </p:nvPr>
        </p:nvSpPr>
        <p:spPr>
          <a:xfrm>
            <a:off x="0" y="4716867"/>
            <a:ext cx="12192000" cy="415498"/>
          </a:xfrm>
          <a:prstGeom prst="rect">
            <a:avLst/>
          </a:prstGeom>
        </p:spPr>
        <p:txBody>
          <a:bodyPr wrap="square">
            <a:spAutoFit/>
          </a:bodyPr>
          <a:lstStyle>
            <a:lvl1pPr algn="ctr">
              <a:defRPr cap="all" baseline="0">
                <a:solidFill>
                  <a:schemeClr val="bg1"/>
                </a:solidFill>
              </a:defRPr>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11" name="Text Placeholder 39"/>
          <p:cNvSpPr>
            <a:spLocks noGrp="1"/>
          </p:cNvSpPr>
          <p:nvPr>
            <p:ph type="body" sz="quarter" idx="21" hasCustomPrompt="1"/>
          </p:nvPr>
        </p:nvSpPr>
        <p:spPr>
          <a:xfrm>
            <a:off x="2423841" y="3393001"/>
            <a:ext cx="7272335" cy="415498"/>
          </a:xfrm>
          <a:prstGeom prst="rect">
            <a:avLst/>
          </a:prstGeom>
        </p:spPr>
        <p:txBody>
          <a:bodyPr>
            <a:spAutoFit/>
          </a:bodyPr>
          <a:lstStyle>
            <a:lvl1pPr>
              <a:defRPr baseline="0"/>
            </a:lvl1pPr>
          </a:lstStyle>
          <a:p>
            <a:pPr lvl="0"/>
            <a:r>
              <a:rPr lang="en-US"/>
              <a:t>CLICK TO EDIT SUBHEAD</a:t>
            </a:r>
          </a:p>
        </p:txBody>
      </p:sp>
      <p:sp>
        <p:nvSpPr>
          <p:cNvPr id="10" name="Freeform 9">
            <a:extLst>
              <a:ext uri="{FF2B5EF4-FFF2-40B4-BE49-F238E27FC236}">
                <a16:creationId xmlns:a16="http://schemas.microsoft.com/office/drawing/2014/main" id="{D9516AE8-BC64-BA48-915F-1E6D7AF97695}"/>
              </a:ext>
            </a:extLst>
          </p:cNvPr>
          <p:cNvSpPr/>
          <p:nvPr userDrawn="1"/>
        </p:nvSpPr>
        <p:spPr>
          <a:xfrm rot="660000">
            <a:off x="-839346" y="-198445"/>
            <a:ext cx="1873473" cy="7009285"/>
          </a:xfrm>
          <a:custGeom>
            <a:avLst/>
            <a:gdLst>
              <a:gd name="connsiteX0" fmla="*/ 0 w 1405105"/>
              <a:gd name="connsiteY0" fmla="*/ 273125 h 7009285"/>
              <a:gd name="connsiteX1" fmla="*/ 1405105 w 1405105"/>
              <a:gd name="connsiteY1" fmla="*/ 0 h 7009285"/>
              <a:gd name="connsiteX2" fmla="*/ 1405105 w 1405105"/>
              <a:gd name="connsiteY2" fmla="*/ 6990677 h 7009285"/>
              <a:gd name="connsiteX3" fmla="*/ 1309377 w 1405105"/>
              <a:gd name="connsiteY3" fmla="*/ 7009285 h 7009285"/>
            </a:gdLst>
            <a:ahLst/>
            <a:cxnLst>
              <a:cxn ang="0">
                <a:pos x="connsiteX0" y="connsiteY0"/>
              </a:cxn>
              <a:cxn ang="0">
                <a:pos x="connsiteX1" y="connsiteY1"/>
              </a:cxn>
              <a:cxn ang="0">
                <a:pos x="connsiteX2" y="connsiteY2"/>
              </a:cxn>
              <a:cxn ang="0">
                <a:pos x="connsiteX3" y="connsiteY3"/>
              </a:cxn>
            </a:cxnLst>
            <a:rect l="l" t="t" r="r" b="b"/>
            <a:pathLst>
              <a:path w="1405105" h="7009285">
                <a:moveTo>
                  <a:pt x="0" y="273125"/>
                </a:moveTo>
                <a:lnTo>
                  <a:pt x="1405105" y="0"/>
                </a:lnTo>
                <a:lnTo>
                  <a:pt x="1405105" y="6990677"/>
                </a:lnTo>
                <a:lnTo>
                  <a:pt x="1309377" y="70092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16"/>
          </a:p>
        </p:txBody>
      </p:sp>
      <p:pic>
        <p:nvPicPr>
          <p:cNvPr id="13" name="Picture 12">
            <a:extLst>
              <a:ext uri="{FF2B5EF4-FFF2-40B4-BE49-F238E27FC236}">
                <a16:creationId xmlns:a16="http://schemas.microsoft.com/office/drawing/2014/main" id="{BC362C6D-C2A3-1842-873E-676299B10B8B}"/>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1201" y="2"/>
            <a:ext cx="574716" cy="903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6" name="Title Placeholder 7"/>
          <p:cNvSpPr txBox="1">
            <a:spLocks/>
          </p:cNvSpPr>
          <p:nvPr userDrawn="1"/>
        </p:nvSpPr>
        <p:spPr>
          <a:xfrm>
            <a:off x="2459833" y="3069002"/>
            <a:ext cx="9108419" cy="415498"/>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2700"/>
              <a:t>CLICK TO EDIT SUB HEADLINE</a:t>
            </a:r>
          </a:p>
        </p:txBody>
      </p:sp>
      <p:sp>
        <p:nvSpPr>
          <p:cNvPr id="3" name="Title 2"/>
          <p:cNvSpPr>
            <a:spLocks noGrp="1"/>
          </p:cNvSpPr>
          <p:nvPr>
            <p:ph type="title" hasCustomPrompt="1"/>
          </p:nvPr>
        </p:nvSpPr>
        <p:spPr>
          <a:xfrm>
            <a:off x="2423830" y="2726027"/>
            <a:ext cx="9108419" cy="675249"/>
          </a:xfrm>
        </p:spPr>
        <p:txBody>
          <a:bodyPr/>
          <a:lstStyle>
            <a:lvl1pPr>
              <a:defRPr>
                <a:solidFill>
                  <a:schemeClr val="bg1"/>
                </a:solidFill>
              </a:defRPr>
            </a:lvl1pPr>
          </a:lstStyle>
          <a:p>
            <a:r>
              <a:rPr lang="en-US"/>
              <a:t>CLICK TO EDIT</a:t>
            </a:r>
          </a:p>
        </p:txBody>
      </p:sp>
      <p:sp>
        <p:nvSpPr>
          <p:cNvPr id="10" name="Text Placeholder 39"/>
          <p:cNvSpPr>
            <a:spLocks noGrp="1"/>
          </p:cNvSpPr>
          <p:nvPr>
            <p:ph type="body" sz="quarter" idx="21" hasCustomPrompt="1"/>
          </p:nvPr>
        </p:nvSpPr>
        <p:spPr>
          <a:xfrm>
            <a:off x="2423841" y="3393001"/>
            <a:ext cx="7272335" cy="415498"/>
          </a:xfrm>
          <a:prstGeom prst="rect">
            <a:avLst/>
          </a:prstGeom>
        </p:spPr>
        <p:txBody>
          <a:bodyPr>
            <a:spAutoFit/>
          </a:bodyPr>
          <a:lstStyle>
            <a:lvl1pPr>
              <a:defRPr baseline="0">
                <a:solidFill>
                  <a:schemeClr val="bg1"/>
                </a:solidFill>
              </a:defRPr>
            </a:lvl1pPr>
          </a:lstStyle>
          <a:p>
            <a:pPr lvl="0"/>
            <a:r>
              <a:rPr lang="en-US"/>
              <a:t>CLICK TO EDIT SUBHEAD</a:t>
            </a:r>
          </a:p>
        </p:txBody>
      </p:sp>
      <p:sp>
        <p:nvSpPr>
          <p:cNvPr id="7" name="Freeform 6">
            <a:extLst>
              <a:ext uri="{FF2B5EF4-FFF2-40B4-BE49-F238E27FC236}">
                <a16:creationId xmlns:a16="http://schemas.microsoft.com/office/drawing/2014/main" id="{F010779C-6C60-114C-8943-32A1C3C0DF36}"/>
              </a:ext>
            </a:extLst>
          </p:cNvPr>
          <p:cNvSpPr/>
          <p:nvPr userDrawn="1"/>
        </p:nvSpPr>
        <p:spPr>
          <a:xfrm rot="660000">
            <a:off x="-839346" y="-198445"/>
            <a:ext cx="1873473" cy="7009285"/>
          </a:xfrm>
          <a:custGeom>
            <a:avLst/>
            <a:gdLst>
              <a:gd name="connsiteX0" fmla="*/ 0 w 1405105"/>
              <a:gd name="connsiteY0" fmla="*/ 273125 h 7009285"/>
              <a:gd name="connsiteX1" fmla="*/ 1405105 w 1405105"/>
              <a:gd name="connsiteY1" fmla="*/ 0 h 7009285"/>
              <a:gd name="connsiteX2" fmla="*/ 1405105 w 1405105"/>
              <a:gd name="connsiteY2" fmla="*/ 6990677 h 7009285"/>
              <a:gd name="connsiteX3" fmla="*/ 1309377 w 1405105"/>
              <a:gd name="connsiteY3" fmla="*/ 7009285 h 7009285"/>
            </a:gdLst>
            <a:ahLst/>
            <a:cxnLst>
              <a:cxn ang="0">
                <a:pos x="connsiteX0" y="connsiteY0"/>
              </a:cxn>
              <a:cxn ang="0">
                <a:pos x="connsiteX1" y="connsiteY1"/>
              </a:cxn>
              <a:cxn ang="0">
                <a:pos x="connsiteX2" y="connsiteY2"/>
              </a:cxn>
              <a:cxn ang="0">
                <a:pos x="connsiteX3" y="connsiteY3"/>
              </a:cxn>
            </a:cxnLst>
            <a:rect l="l" t="t" r="r" b="b"/>
            <a:pathLst>
              <a:path w="1405105" h="7009285">
                <a:moveTo>
                  <a:pt x="0" y="273125"/>
                </a:moveTo>
                <a:lnTo>
                  <a:pt x="1405105" y="0"/>
                </a:lnTo>
                <a:lnTo>
                  <a:pt x="1405105" y="6990677"/>
                </a:lnTo>
                <a:lnTo>
                  <a:pt x="1309377" y="70092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16"/>
          </a:p>
        </p:txBody>
      </p:sp>
      <p:pic>
        <p:nvPicPr>
          <p:cNvPr id="9" name="Picture 8">
            <a:extLst>
              <a:ext uri="{FF2B5EF4-FFF2-40B4-BE49-F238E27FC236}">
                <a16:creationId xmlns:a16="http://schemas.microsoft.com/office/drawing/2014/main" id="{5D95827B-4103-7349-80A6-3589746B5CE9}"/>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1201" y="2"/>
            <a:ext cx="574716" cy="903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Black Angle">
    <p:spTree>
      <p:nvGrpSpPr>
        <p:cNvPr id="1" name=""/>
        <p:cNvGrpSpPr/>
        <p:nvPr/>
      </p:nvGrpSpPr>
      <p:grpSpPr>
        <a:xfrm>
          <a:off x="0" y="0"/>
          <a:ext cx="0" cy="0"/>
          <a:chOff x="0" y="0"/>
          <a:chExt cx="0" cy="0"/>
        </a:xfrm>
      </p:grpSpPr>
      <p:sp>
        <p:nvSpPr>
          <p:cNvPr id="16" name="Freeform 15"/>
          <p:cNvSpPr>
            <a:spLocks noChangeAspect="1"/>
          </p:cNvSpPr>
          <p:nvPr userDrawn="1"/>
        </p:nvSpPr>
        <p:spPr>
          <a:xfrm>
            <a:off x="10" y="0"/>
            <a:ext cx="5563188" cy="68580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6"/>
          </a:p>
        </p:txBody>
      </p:sp>
      <p:pic>
        <p:nvPicPr>
          <p:cNvPr id="4" name="Picture 3">
            <a:extLst>
              <a:ext uri="{FF2B5EF4-FFF2-40B4-BE49-F238E27FC236}">
                <a16:creationId xmlns:a16="http://schemas.microsoft.com/office/drawing/2014/main" id="{3152155B-3D76-7B4E-B75F-4461E973AF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8053" y="2590800"/>
            <a:ext cx="3062815" cy="1463040"/>
          </a:xfrm>
          <a:prstGeom prst="rect">
            <a:avLst/>
          </a:prstGeom>
        </p:spPr>
      </p:pic>
      <p:sp>
        <p:nvSpPr>
          <p:cNvPr id="10" name="Title 9">
            <a:extLst>
              <a:ext uri="{FF2B5EF4-FFF2-40B4-BE49-F238E27FC236}">
                <a16:creationId xmlns:a16="http://schemas.microsoft.com/office/drawing/2014/main" id="{32BFB9E9-83FE-0F40-82C9-EB37E714D423}"/>
              </a:ext>
            </a:extLst>
          </p:cNvPr>
          <p:cNvSpPr>
            <a:spLocks noGrp="1"/>
          </p:cNvSpPr>
          <p:nvPr>
            <p:ph type="title" hasCustomPrompt="1"/>
          </p:nvPr>
        </p:nvSpPr>
        <p:spPr>
          <a:xfrm>
            <a:off x="6060000" y="3081263"/>
            <a:ext cx="5217601" cy="500137"/>
          </a:xfrm>
        </p:spPr>
        <p:txBody>
          <a:bodyPr/>
          <a:lstStyle>
            <a:lvl1pPr>
              <a:defRPr baseline="0">
                <a:solidFill>
                  <a:schemeClr val="accent3"/>
                </a:solidFill>
              </a:defRPr>
            </a:lvl1pPr>
          </a:lstStyle>
          <a:p>
            <a:r>
              <a:rPr lang="en-US"/>
              <a:t>Click to edit title</a:t>
            </a:r>
          </a:p>
        </p:txBody>
      </p:sp>
      <p:sp>
        <p:nvSpPr>
          <p:cNvPr id="6" name="Text Placeholder 3">
            <a:extLst>
              <a:ext uri="{FF2B5EF4-FFF2-40B4-BE49-F238E27FC236}">
                <a16:creationId xmlns:a16="http://schemas.microsoft.com/office/drawing/2014/main" id="{D3F0E100-D5F5-4C4B-9834-85BC5093528B}"/>
              </a:ext>
            </a:extLst>
          </p:cNvPr>
          <p:cNvSpPr>
            <a:spLocks noGrp="1"/>
          </p:cNvSpPr>
          <p:nvPr>
            <p:ph type="body" sz="quarter" idx="10" hasCustomPrompt="1"/>
          </p:nvPr>
        </p:nvSpPr>
        <p:spPr>
          <a:xfrm>
            <a:off x="6059999" y="3711296"/>
            <a:ext cx="4673600" cy="307777"/>
          </a:xfrm>
        </p:spPr>
        <p:txBody>
          <a:body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a:t>CLICK TO EDIT</a:t>
            </a:r>
          </a:p>
        </p:txBody>
      </p:sp>
      <p:sp>
        <p:nvSpPr>
          <p:cNvPr id="4" name="Text Placeholder 39"/>
          <p:cNvSpPr>
            <a:spLocks noGrp="1"/>
          </p:cNvSpPr>
          <p:nvPr>
            <p:ph type="body" sz="quarter" idx="21" hasCustomPrompt="1"/>
          </p:nvPr>
        </p:nvSpPr>
        <p:spPr>
          <a:xfrm>
            <a:off x="2423841" y="3393001"/>
            <a:ext cx="7272335" cy="415498"/>
          </a:xfrm>
          <a:prstGeom prst="rect">
            <a:avLst/>
          </a:prstGeom>
        </p:spPr>
        <p:txBody>
          <a:bodyPr>
            <a:spAutoFit/>
          </a:bodyPr>
          <a:lstStyle>
            <a:lvl1pPr>
              <a:defRPr baseline="0">
                <a:solidFill>
                  <a:schemeClr val="bg1"/>
                </a:solidFill>
              </a:defRPr>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10000"/>
            <a:lum/>
          </a:blip>
          <a:srcRect/>
          <a:stretch>
            <a:fillRect l="-17000" r="-17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a:t>CLICK TO EDIT</a:t>
            </a:r>
          </a:p>
        </p:txBody>
      </p:sp>
      <p:sp>
        <p:nvSpPr>
          <p:cNvPr id="3" name="Text Placeholder 39"/>
          <p:cNvSpPr>
            <a:spLocks noGrp="1"/>
          </p:cNvSpPr>
          <p:nvPr>
            <p:ph type="body" sz="quarter" idx="21" hasCustomPrompt="1"/>
          </p:nvPr>
        </p:nvSpPr>
        <p:spPr>
          <a:xfrm>
            <a:off x="2423841" y="3393001"/>
            <a:ext cx="7272335" cy="415498"/>
          </a:xfrm>
          <a:prstGeom prst="rect">
            <a:avLst/>
          </a:prstGeom>
        </p:spPr>
        <p:txBody>
          <a:bodyPr>
            <a:spAutoFit/>
          </a:bodyPr>
          <a:lstStyle>
            <a:lvl1pPr>
              <a:defRPr baseline="0"/>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1" y="0"/>
            <a:ext cx="6857553" cy="6857206"/>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Or, drag a photo on to this box.</a:t>
            </a:r>
            <a:br>
              <a:rPr lang="en-US"/>
            </a:br>
            <a:r>
              <a:rPr lang="en-US"/>
              <a:t>To change photo, delete it and a new placeholder will appear.</a:t>
            </a:r>
          </a:p>
        </p:txBody>
      </p:sp>
      <p:sp>
        <p:nvSpPr>
          <p:cNvPr id="2" name="Title 1"/>
          <p:cNvSpPr>
            <a:spLocks noGrp="1"/>
          </p:cNvSpPr>
          <p:nvPr>
            <p:ph type="title" hasCustomPrompt="1"/>
          </p:nvPr>
        </p:nvSpPr>
        <p:spPr>
          <a:xfrm>
            <a:off x="7475759" y="2278525"/>
            <a:ext cx="4068187" cy="384336"/>
          </a:xfrm>
        </p:spPr>
        <p:txBody>
          <a:bodyPr/>
          <a:lstStyle/>
          <a:p>
            <a:r>
              <a:rPr lang="en-US"/>
              <a:t>Click to edit Headline</a:t>
            </a:r>
          </a:p>
        </p:txBody>
      </p:sp>
      <p:sp>
        <p:nvSpPr>
          <p:cNvPr id="9" name="Text Placeholder 8"/>
          <p:cNvSpPr>
            <a:spLocks noGrp="1"/>
          </p:cNvSpPr>
          <p:nvPr>
            <p:ph type="body" sz="quarter" idx="16" hasCustomPrompt="1"/>
          </p:nvPr>
        </p:nvSpPr>
        <p:spPr>
          <a:xfrm>
            <a:off x="7490693" y="3231158"/>
            <a:ext cx="4068497" cy="939873"/>
          </a:xfrm>
        </p:spPr>
        <p:txBody>
          <a:bodyPr/>
          <a:lstStyle>
            <a:lvl1pPr marL="0" indent="0">
              <a:buNone/>
              <a:defRPr baseline="0"/>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11" name="Text Placeholder 3"/>
          <p:cNvSpPr>
            <a:spLocks noGrp="1"/>
          </p:cNvSpPr>
          <p:nvPr>
            <p:ph type="body" sz="quarter" idx="10" hasCustomPrompt="1"/>
          </p:nvPr>
        </p:nvSpPr>
        <p:spPr>
          <a:xfrm>
            <a:off x="7475759" y="2705185"/>
            <a:ext cx="4098348" cy="253916"/>
          </a:xfrm>
        </p:spPr>
        <p:txBody>
          <a:bodyPr/>
          <a:lstStyle>
            <a:lvl1pPr marL="0" indent="0">
              <a:lnSpc>
                <a:spcPct val="100000"/>
              </a:lnSpc>
              <a:buNone/>
              <a:defRPr sz="1650" b="1" cap="all" baseline="0"/>
            </a:lvl1pPr>
          </a:lstStyle>
          <a:p>
            <a:pPr lvl="0"/>
            <a:r>
              <a:rPr lang="en-US"/>
              <a:t>CLICK TO Edit SUBHEAD</a:t>
            </a:r>
          </a:p>
        </p:txBody>
      </p:sp>
      <p:sp>
        <p:nvSpPr>
          <p:cNvPr id="8" name="Text Placeholder 4"/>
          <p:cNvSpPr>
            <a:spLocks noGrp="1"/>
          </p:cNvSpPr>
          <p:nvPr>
            <p:ph type="body" sz="quarter" idx="12" hasCustomPrompt="1"/>
          </p:nvPr>
        </p:nvSpPr>
        <p:spPr>
          <a:xfrm>
            <a:off x="7491080" y="5440400"/>
            <a:ext cx="3466477" cy="212751"/>
          </a:xfrm>
        </p:spPr>
        <p:txBody>
          <a:bodyPr/>
          <a:lstStyle>
            <a:lvl1pPr marL="171504" indent="-171504">
              <a:buFontTx/>
              <a:buBlip>
                <a:blip r:embed="rId2"/>
              </a:buBlip>
              <a:defRPr/>
            </a:lvl1pPr>
          </a:lstStyle>
          <a:p>
            <a:pPr lvl="0"/>
            <a:r>
              <a:rPr lang="en-US"/>
              <a:t>Click to add bulleted list</a:t>
            </a:r>
          </a:p>
        </p:txBody>
      </p:sp>
    </p:spTree>
    <p:extLst>
      <p:ext uri="{BB962C8B-B14F-4D97-AF65-F5344CB8AC3E}">
        <p14:creationId xmlns:p14="http://schemas.microsoft.com/office/powerpoint/2010/main" val="18380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Grid Large">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10" y="8"/>
            <a:ext cx="3428777" cy="3428603"/>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a:t>
            </a:r>
            <a:br>
              <a:rPr lang="en-US"/>
            </a:br>
            <a:r>
              <a:rPr lang="en-US"/>
              <a:t>To change photo, delete it and a new placeholder will appear.</a:t>
            </a:r>
          </a:p>
        </p:txBody>
      </p:sp>
      <p:sp>
        <p:nvSpPr>
          <p:cNvPr id="9" name="Picture Placeholder 5"/>
          <p:cNvSpPr>
            <a:spLocks noGrp="1" noChangeAspect="1"/>
          </p:cNvSpPr>
          <p:nvPr>
            <p:ph type="pic" sz="quarter" idx="21" hasCustomPrompt="1"/>
          </p:nvPr>
        </p:nvSpPr>
        <p:spPr>
          <a:xfrm>
            <a:off x="10" y="3428611"/>
            <a:ext cx="3428777" cy="3428603"/>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a:t>
            </a:r>
            <a:br>
              <a:rPr lang="en-US"/>
            </a:br>
            <a:r>
              <a:rPr lang="en-US"/>
              <a:t>To change photo, delete it and a new placeholder will appear.</a:t>
            </a:r>
          </a:p>
        </p:txBody>
      </p:sp>
      <p:sp>
        <p:nvSpPr>
          <p:cNvPr id="10" name="Picture Placeholder 5"/>
          <p:cNvSpPr>
            <a:spLocks noGrp="1" noChangeAspect="1"/>
          </p:cNvSpPr>
          <p:nvPr>
            <p:ph type="pic" sz="quarter" idx="22" hasCustomPrompt="1"/>
          </p:nvPr>
        </p:nvSpPr>
        <p:spPr>
          <a:xfrm>
            <a:off x="3428786" y="8"/>
            <a:ext cx="3428777" cy="3428603"/>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a:t>
            </a:r>
            <a:br>
              <a:rPr lang="en-US"/>
            </a:br>
            <a:r>
              <a:rPr lang="en-US"/>
              <a:t>To change photo, delete it and a new placeholder will appear.</a:t>
            </a:r>
          </a:p>
        </p:txBody>
      </p:sp>
      <p:sp>
        <p:nvSpPr>
          <p:cNvPr id="11" name="Picture Placeholder 5"/>
          <p:cNvSpPr>
            <a:spLocks noGrp="1" noChangeAspect="1"/>
          </p:cNvSpPr>
          <p:nvPr>
            <p:ph type="pic" sz="quarter" idx="23" hasCustomPrompt="1"/>
          </p:nvPr>
        </p:nvSpPr>
        <p:spPr>
          <a:xfrm>
            <a:off x="3428786" y="3428611"/>
            <a:ext cx="3428777" cy="3428603"/>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a:t>
            </a:r>
            <a:br>
              <a:rPr lang="en-US"/>
            </a:br>
            <a:r>
              <a:rPr lang="en-US"/>
              <a:t>To change photo, delete it and a new placeholder will appear.</a:t>
            </a:r>
          </a:p>
        </p:txBody>
      </p:sp>
      <p:sp>
        <p:nvSpPr>
          <p:cNvPr id="2" name="Title 1"/>
          <p:cNvSpPr>
            <a:spLocks noGrp="1"/>
          </p:cNvSpPr>
          <p:nvPr>
            <p:ph type="title" hasCustomPrompt="1"/>
          </p:nvPr>
        </p:nvSpPr>
        <p:spPr>
          <a:xfrm>
            <a:off x="7467511" y="2278525"/>
            <a:ext cx="4068187" cy="384336"/>
          </a:xfrm>
        </p:spPr>
        <p:txBody>
          <a:bodyPr/>
          <a:lstStyle/>
          <a:p>
            <a:r>
              <a:rPr lang="en-US"/>
              <a:t>Click to edit Headline</a:t>
            </a:r>
          </a:p>
        </p:txBody>
      </p:sp>
      <p:sp>
        <p:nvSpPr>
          <p:cNvPr id="15" name="Text Placeholder 8"/>
          <p:cNvSpPr>
            <a:spLocks noGrp="1"/>
          </p:cNvSpPr>
          <p:nvPr>
            <p:ph type="body" sz="quarter" idx="16" hasCustomPrompt="1"/>
          </p:nvPr>
        </p:nvSpPr>
        <p:spPr>
          <a:xfrm>
            <a:off x="7490693" y="3231157"/>
            <a:ext cx="4068497" cy="939873"/>
          </a:xfrm>
        </p:spPr>
        <p:txBody>
          <a:bodyPr/>
          <a:lstStyle>
            <a:lvl1pPr marL="0" indent="0">
              <a:buNone/>
              <a:defRPr/>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16" name="Text Placeholder 3"/>
          <p:cNvSpPr>
            <a:spLocks noGrp="1"/>
          </p:cNvSpPr>
          <p:nvPr>
            <p:ph type="body" sz="quarter" idx="10" hasCustomPrompt="1"/>
          </p:nvPr>
        </p:nvSpPr>
        <p:spPr>
          <a:xfrm>
            <a:off x="7475759" y="2705185"/>
            <a:ext cx="4098348" cy="253916"/>
          </a:xfrm>
        </p:spPr>
        <p:txBody>
          <a:bodyPr/>
          <a:lstStyle>
            <a:lvl1pPr marL="0" indent="0">
              <a:lnSpc>
                <a:spcPct val="100000"/>
              </a:lnSpc>
              <a:buNone/>
              <a:defRPr sz="1650" b="1" cap="all" baseline="0"/>
            </a:lvl1pPr>
          </a:lstStyle>
          <a:p>
            <a:pPr lvl="0"/>
            <a:r>
              <a:rPr lang="en-US"/>
              <a:t>CLICK TO Edit SUBHEAD</a:t>
            </a:r>
          </a:p>
        </p:txBody>
      </p:sp>
      <p:sp>
        <p:nvSpPr>
          <p:cNvPr id="12" name="Text Placeholder 4"/>
          <p:cNvSpPr>
            <a:spLocks noGrp="1"/>
          </p:cNvSpPr>
          <p:nvPr>
            <p:ph type="body" sz="quarter" idx="12" hasCustomPrompt="1"/>
          </p:nvPr>
        </p:nvSpPr>
        <p:spPr>
          <a:xfrm>
            <a:off x="7490683" y="5448074"/>
            <a:ext cx="3466477" cy="212751"/>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Grid With Text">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8"/>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4" name="Picture Placeholder 5"/>
          <p:cNvSpPr>
            <a:spLocks noGrp="1" noChangeAspect="1"/>
          </p:cNvSpPr>
          <p:nvPr>
            <p:ph type="pic" sz="quarter" idx="11" hasCustomPrompt="1"/>
          </p:nvPr>
        </p:nvSpPr>
        <p:spPr>
          <a:xfrm>
            <a:off x="2285852" y="8"/>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5" name="Picture Placeholder 5"/>
          <p:cNvSpPr>
            <a:spLocks noGrp="1" noChangeAspect="1"/>
          </p:cNvSpPr>
          <p:nvPr>
            <p:ph type="pic" sz="quarter" idx="12" hasCustomPrompt="1"/>
          </p:nvPr>
        </p:nvSpPr>
        <p:spPr>
          <a:xfrm>
            <a:off x="4571703" y="8"/>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6" name="Picture Placeholder 5"/>
          <p:cNvSpPr>
            <a:spLocks noGrp="1" noChangeAspect="1"/>
          </p:cNvSpPr>
          <p:nvPr>
            <p:ph type="pic" sz="quarter" idx="15" hasCustomPrompt="1"/>
          </p:nvPr>
        </p:nvSpPr>
        <p:spPr>
          <a:xfrm>
            <a:off x="0" y="2285744"/>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7" name="Picture Placeholder 5"/>
          <p:cNvSpPr>
            <a:spLocks noGrp="1" noChangeAspect="1"/>
          </p:cNvSpPr>
          <p:nvPr>
            <p:ph type="pic" sz="quarter" idx="16" hasCustomPrompt="1"/>
          </p:nvPr>
        </p:nvSpPr>
        <p:spPr>
          <a:xfrm>
            <a:off x="2285852" y="2285744"/>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8" name="Picture Placeholder 5"/>
          <p:cNvSpPr>
            <a:spLocks noGrp="1" noChangeAspect="1"/>
          </p:cNvSpPr>
          <p:nvPr>
            <p:ph type="pic" sz="quarter" idx="17" hasCustomPrompt="1"/>
          </p:nvPr>
        </p:nvSpPr>
        <p:spPr>
          <a:xfrm>
            <a:off x="4571703" y="2285744"/>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9" name="Picture Placeholder 5"/>
          <p:cNvSpPr>
            <a:spLocks noGrp="1" noChangeAspect="1"/>
          </p:cNvSpPr>
          <p:nvPr>
            <p:ph type="pic" sz="quarter" idx="20" hasCustomPrompt="1"/>
          </p:nvPr>
        </p:nvSpPr>
        <p:spPr>
          <a:xfrm>
            <a:off x="0" y="4571479"/>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20" name="Picture Placeholder 5"/>
          <p:cNvSpPr>
            <a:spLocks noGrp="1" noChangeAspect="1"/>
          </p:cNvSpPr>
          <p:nvPr>
            <p:ph type="pic" sz="quarter" idx="21" hasCustomPrompt="1"/>
          </p:nvPr>
        </p:nvSpPr>
        <p:spPr>
          <a:xfrm>
            <a:off x="2285852" y="4571479"/>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21" name="Picture Placeholder 5"/>
          <p:cNvSpPr>
            <a:spLocks noGrp="1" noChangeAspect="1"/>
          </p:cNvSpPr>
          <p:nvPr>
            <p:ph type="pic" sz="quarter" idx="22" hasCustomPrompt="1"/>
          </p:nvPr>
        </p:nvSpPr>
        <p:spPr>
          <a:xfrm>
            <a:off x="4571703" y="4571479"/>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25" name="Text Placeholder 8"/>
          <p:cNvSpPr>
            <a:spLocks noGrp="1"/>
          </p:cNvSpPr>
          <p:nvPr>
            <p:ph type="body" sz="quarter" idx="23" hasCustomPrompt="1"/>
          </p:nvPr>
        </p:nvSpPr>
        <p:spPr>
          <a:xfrm>
            <a:off x="7490693" y="3231157"/>
            <a:ext cx="4068497" cy="939873"/>
          </a:xfrm>
        </p:spPr>
        <p:txBody>
          <a:bodyPr/>
          <a:lstStyle>
            <a:lvl1pPr marL="0" indent="0">
              <a:buNone/>
              <a:defRPr/>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26" name="Text Placeholder 3"/>
          <p:cNvSpPr>
            <a:spLocks noGrp="1"/>
          </p:cNvSpPr>
          <p:nvPr>
            <p:ph type="body" sz="quarter" idx="24" hasCustomPrompt="1"/>
          </p:nvPr>
        </p:nvSpPr>
        <p:spPr>
          <a:xfrm>
            <a:off x="7475759" y="2705185"/>
            <a:ext cx="4098348" cy="253916"/>
          </a:xfrm>
        </p:spPr>
        <p:txBody>
          <a:bodyPr/>
          <a:lstStyle>
            <a:lvl1pPr marL="0" indent="0">
              <a:lnSpc>
                <a:spcPct val="100000"/>
              </a:lnSpc>
              <a:buNone/>
              <a:defRPr sz="1650" b="1" cap="all" baseline="0"/>
            </a:lvl1pPr>
          </a:lstStyle>
          <a:p>
            <a:pPr lvl="0"/>
            <a:r>
              <a:rPr lang="en-US"/>
              <a:t>CLICK TO Edit SUBHEAD</a:t>
            </a:r>
          </a:p>
        </p:txBody>
      </p:sp>
      <p:sp>
        <p:nvSpPr>
          <p:cNvPr id="22" name="Text Placeholder 4"/>
          <p:cNvSpPr>
            <a:spLocks noGrp="1"/>
          </p:cNvSpPr>
          <p:nvPr>
            <p:ph type="body" sz="quarter" idx="25" hasCustomPrompt="1"/>
          </p:nvPr>
        </p:nvSpPr>
        <p:spPr>
          <a:xfrm>
            <a:off x="7490683" y="5421541"/>
            <a:ext cx="3466477" cy="212751"/>
          </a:xfrm>
        </p:spPr>
        <p:txBody>
          <a:bodyPr/>
          <a:lstStyle>
            <a:lvl1pPr marL="171504" indent="-171504">
              <a:buFontTx/>
              <a:buBlip>
                <a:blip r:embed="rId2"/>
              </a:buBlip>
              <a:defRPr/>
            </a:lvl1pPr>
          </a:lstStyle>
          <a:p>
            <a:pPr lvl="0"/>
            <a:r>
              <a:rPr lang="en-US"/>
              <a:t>Click to add bulleted list</a:t>
            </a:r>
          </a:p>
        </p:txBody>
      </p:sp>
      <p:sp>
        <p:nvSpPr>
          <p:cNvPr id="3" name="Title 2">
            <a:extLst>
              <a:ext uri="{FF2B5EF4-FFF2-40B4-BE49-F238E27FC236}">
                <a16:creationId xmlns:a16="http://schemas.microsoft.com/office/drawing/2014/main" id="{5A87BA6F-DCB7-8249-9DD8-3661DA4F6E66}"/>
              </a:ext>
            </a:extLst>
          </p:cNvPr>
          <p:cNvSpPr>
            <a:spLocks noGrp="1"/>
          </p:cNvSpPr>
          <p:nvPr>
            <p:ph type="title" hasCustomPrompt="1"/>
          </p:nvPr>
        </p:nvSpPr>
        <p:spPr>
          <a:xfrm>
            <a:off x="7475759" y="2278525"/>
            <a:ext cx="4236464" cy="384336"/>
          </a:xfrm>
        </p:spPr>
        <p:txBody>
          <a:bodyPr/>
          <a:lstStyle/>
          <a:p>
            <a:r>
              <a:rPr lang="en-US"/>
              <a:t>Click to edit Headline</a:t>
            </a:r>
          </a:p>
        </p:txBody>
      </p:sp>
    </p:spTree>
    <p:extLst>
      <p:ext uri="{BB962C8B-B14F-4D97-AF65-F5344CB8AC3E}">
        <p14:creationId xmlns:p14="http://schemas.microsoft.com/office/powerpoint/2010/main" val="17165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Photo Grid">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371737" y="8"/>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5" name="Picture Placeholder 5"/>
          <p:cNvSpPr>
            <a:spLocks noGrp="1" noChangeAspect="1"/>
          </p:cNvSpPr>
          <p:nvPr>
            <p:ph type="pic" sz="quarter" idx="11" hasCustomPrompt="1"/>
          </p:nvPr>
        </p:nvSpPr>
        <p:spPr>
          <a:xfrm>
            <a:off x="2657588" y="8"/>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6" name="Picture Placeholder 5"/>
          <p:cNvSpPr>
            <a:spLocks noGrp="1" noChangeAspect="1"/>
          </p:cNvSpPr>
          <p:nvPr>
            <p:ph type="pic" sz="quarter" idx="12" hasCustomPrompt="1"/>
          </p:nvPr>
        </p:nvSpPr>
        <p:spPr>
          <a:xfrm>
            <a:off x="4943439" y="8"/>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7" name="Picture Placeholder 5"/>
          <p:cNvSpPr>
            <a:spLocks noGrp="1" noChangeAspect="1"/>
          </p:cNvSpPr>
          <p:nvPr>
            <p:ph type="pic" sz="quarter" idx="13" hasCustomPrompt="1"/>
          </p:nvPr>
        </p:nvSpPr>
        <p:spPr>
          <a:xfrm>
            <a:off x="7229291" y="8"/>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8" name="Picture Placeholder 5"/>
          <p:cNvSpPr>
            <a:spLocks noGrp="1" noChangeAspect="1"/>
          </p:cNvSpPr>
          <p:nvPr>
            <p:ph type="pic" sz="quarter" idx="14" hasCustomPrompt="1"/>
          </p:nvPr>
        </p:nvSpPr>
        <p:spPr>
          <a:xfrm>
            <a:off x="9515141" y="8"/>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9" name="Picture Placeholder 5"/>
          <p:cNvSpPr>
            <a:spLocks noGrp="1" noChangeAspect="1"/>
          </p:cNvSpPr>
          <p:nvPr>
            <p:ph type="pic" sz="quarter" idx="15" hasCustomPrompt="1"/>
          </p:nvPr>
        </p:nvSpPr>
        <p:spPr>
          <a:xfrm>
            <a:off x="371737" y="2285744"/>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0" name="Picture Placeholder 5"/>
          <p:cNvSpPr>
            <a:spLocks noGrp="1" noChangeAspect="1"/>
          </p:cNvSpPr>
          <p:nvPr>
            <p:ph type="pic" sz="quarter" idx="16" hasCustomPrompt="1"/>
          </p:nvPr>
        </p:nvSpPr>
        <p:spPr>
          <a:xfrm>
            <a:off x="2657588" y="2285744"/>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1" name="Picture Placeholder 5"/>
          <p:cNvSpPr>
            <a:spLocks noGrp="1" noChangeAspect="1"/>
          </p:cNvSpPr>
          <p:nvPr>
            <p:ph type="pic" sz="quarter" idx="17" hasCustomPrompt="1"/>
          </p:nvPr>
        </p:nvSpPr>
        <p:spPr>
          <a:xfrm>
            <a:off x="4943439" y="2285744"/>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2" name="Picture Placeholder 5"/>
          <p:cNvSpPr>
            <a:spLocks noGrp="1" noChangeAspect="1"/>
          </p:cNvSpPr>
          <p:nvPr>
            <p:ph type="pic" sz="quarter" idx="18" hasCustomPrompt="1"/>
          </p:nvPr>
        </p:nvSpPr>
        <p:spPr>
          <a:xfrm>
            <a:off x="7229291" y="2285744"/>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3" name="Picture Placeholder 5"/>
          <p:cNvSpPr>
            <a:spLocks noGrp="1" noChangeAspect="1"/>
          </p:cNvSpPr>
          <p:nvPr>
            <p:ph type="pic" sz="quarter" idx="19" hasCustomPrompt="1"/>
          </p:nvPr>
        </p:nvSpPr>
        <p:spPr>
          <a:xfrm>
            <a:off x="9515141" y="2285744"/>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4" name="Picture Placeholder 5"/>
          <p:cNvSpPr>
            <a:spLocks noGrp="1" noChangeAspect="1"/>
          </p:cNvSpPr>
          <p:nvPr>
            <p:ph type="pic" sz="quarter" idx="20" hasCustomPrompt="1"/>
          </p:nvPr>
        </p:nvSpPr>
        <p:spPr>
          <a:xfrm>
            <a:off x="371737" y="4571479"/>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5" name="Picture Placeholder 5"/>
          <p:cNvSpPr>
            <a:spLocks noGrp="1" noChangeAspect="1"/>
          </p:cNvSpPr>
          <p:nvPr>
            <p:ph type="pic" sz="quarter" idx="21" hasCustomPrompt="1"/>
          </p:nvPr>
        </p:nvSpPr>
        <p:spPr>
          <a:xfrm>
            <a:off x="2657588" y="4571479"/>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6" name="Picture Placeholder 5"/>
          <p:cNvSpPr>
            <a:spLocks noGrp="1" noChangeAspect="1"/>
          </p:cNvSpPr>
          <p:nvPr>
            <p:ph type="pic" sz="quarter" idx="22" hasCustomPrompt="1"/>
          </p:nvPr>
        </p:nvSpPr>
        <p:spPr>
          <a:xfrm>
            <a:off x="4943439" y="4571479"/>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7" name="Picture Placeholder 5"/>
          <p:cNvSpPr>
            <a:spLocks noGrp="1" noChangeAspect="1"/>
          </p:cNvSpPr>
          <p:nvPr>
            <p:ph type="pic" sz="quarter" idx="23" hasCustomPrompt="1"/>
          </p:nvPr>
        </p:nvSpPr>
        <p:spPr>
          <a:xfrm>
            <a:off x="7229291" y="4571479"/>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8" name="Picture Placeholder 5"/>
          <p:cNvSpPr>
            <a:spLocks noGrp="1" noChangeAspect="1"/>
          </p:cNvSpPr>
          <p:nvPr>
            <p:ph type="pic" sz="quarter" idx="24" hasCustomPrompt="1"/>
          </p:nvPr>
        </p:nvSpPr>
        <p:spPr>
          <a:xfrm>
            <a:off x="9515141" y="4571479"/>
            <a:ext cx="2285851"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Tree>
    <p:extLst>
      <p:ext uri="{BB962C8B-B14F-4D97-AF65-F5344CB8AC3E}">
        <p14:creationId xmlns:p14="http://schemas.microsoft.com/office/powerpoint/2010/main" val="5582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12192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2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Or, drag your photo on to this box. </a:t>
            </a:r>
            <a:br>
              <a:rPr lang="en-US"/>
            </a:br>
            <a:r>
              <a:rPr lang="en-US"/>
              <a:t>To change photo, delete it and a new placeholder will appear.</a:t>
            </a:r>
          </a:p>
        </p:txBody>
      </p:sp>
    </p:spTree>
    <p:extLst>
      <p:ext uri="{BB962C8B-B14F-4D97-AF65-F5344CB8AC3E}">
        <p14:creationId xmlns:p14="http://schemas.microsoft.com/office/powerpoint/2010/main" val="3556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12192000" cy="6858000"/>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3600" b="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marL="343011" marR="0" lvl="0" indent="-343011" algn="l" defTabSz="914699" rtl="0" eaLnBrk="1" fontAlgn="auto" latinLnBrk="0" hangingPunct="1">
              <a:lnSpc>
                <a:spcPct val="100000"/>
              </a:lnSpc>
              <a:spcBef>
                <a:spcPct val="20000"/>
              </a:spcBef>
              <a:spcAft>
                <a:spcPts val="0"/>
              </a:spcAft>
              <a:buClrTx/>
              <a:buSzTx/>
              <a:tabLst/>
              <a:defRPr/>
            </a:pPr>
            <a:r>
              <a:rPr lang="en-US"/>
              <a:t>Click Icon to add Video</a:t>
            </a:r>
          </a:p>
        </p:txBody>
      </p:sp>
    </p:spTree>
    <p:extLst>
      <p:ext uri="{BB962C8B-B14F-4D97-AF65-F5344CB8AC3E}">
        <p14:creationId xmlns:p14="http://schemas.microsoft.com/office/powerpoint/2010/main" val="167388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069284"/>
            <a:ext cx="12192000" cy="553998"/>
          </a:xfrm>
          <a:prstGeom prst="rect">
            <a:avLst/>
          </a:prstGeom>
        </p:spPr>
        <p:txBody>
          <a:bodyPr wrap="square" lIns="0" tIns="0" rIns="0" bIns="0">
            <a:spAutoFit/>
          </a:bodyPr>
          <a:lstStyle>
            <a:lvl1pPr marL="0" marR="0" indent="0" algn="ctr" defTabSz="914699" rtl="0" eaLnBrk="1" fontAlgn="auto" latinLnBrk="0" hangingPunct="1">
              <a:lnSpc>
                <a:spcPct val="100000"/>
              </a:lnSpc>
              <a:spcBef>
                <a:spcPct val="0"/>
              </a:spcBef>
              <a:spcAft>
                <a:spcPts val="0"/>
              </a:spcAft>
              <a:buClrTx/>
              <a:buSzTx/>
              <a:buFontTx/>
              <a:buNone/>
              <a:tabLst>
                <a:tab pos="1366021" algn="l"/>
              </a:tabLst>
              <a:defRPr sz="3600" b="1" i="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a:t>Click to add text</a:t>
            </a:r>
            <a:endParaRPr lang="ru-RU"/>
          </a:p>
        </p:txBody>
      </p:sp>
      <p:pic>
        <p:nvPicPr>
          <p:cNvPr id="5" name="Picture 4">
            <a:extLst>
              <a:ext uri="{FF2B5EF4-FFF2-40B4-BE49-F238E27FC236}">
                <a16:creationId xmlns:a16="http://schemas.microsoft.com/office/drawing/2014/main" id="{14A718D6-FF92-2242-8789-D8BD7B371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4593" y="1627522"/>
            <a:ext cx="3062815"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Pattern On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5339965" y="1017020"/>
            <a:ext cx="0" cy="482397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041BB62-7017-C048-A430-858422167C2C}"/>
              </a:ext>
            </a:extLst>
          </p:cNvPr>
          <p:cNvSpPr>
            <a:spLocks noGrp="1"/>
          </p:cNvSpPr>
          <p:nvPr>
            <p:ph type="title" hasCustomPrompt="1"/>
          </p:nvPr>
        </p:nvSpPr>
        <p:spPr>
          <a:xfrm>
            <a:off x="6060000" y="3081263"/>
            <a:ext cx="5319201" cy="500137"/>
          </a:xfrm>
        </p:spPr>
        <p:txBody>
          <a:bodyPr/>
          <a:lstStyle>
            <a:lvl1pPr>
              <a:defRPr baseline="0">
                <a:solidFill>
                  <a:schemeClr val="accent3"/>
                </a:solidFill>
              </a:defRPr>
            </a:lvl1pPr>
          </a:lstStyle>
          <a:p>
            <a:r>
              <a:rPr lang="en-US"/>
              <a:t>Click to edit title</a:t>
            </a:r>
          </a:p>
        </p:txBody>
      </p:sp>
      <p:sp>
        <p:nvSpPr>
          <p:cNvPr id="7" name="Text Placeholder 3">
            <a:extLst>
              <a:ext uri="{FF2B5EF4-FFF2-40B4-BE49-F238E27FC236}">
                <a16:creationId xmlns:a16="http://schemas.microsoft.com/office/drawing/2014/main" id="{D1D7DBB9-27BB-E543-99CA-54D0D89A6395}"/>
              </a:ext>
            </a:extLst>
          </p:cNvPr>
          <p:cNvSpPr>
            <a:spLocks noGrp="1"/>
          </p:cNvSpPr>
          <p:nvPr>
            <p:ph type="body" sz="quarter" idx="10" hasCustomPrompt="1"/>
          </p:nvPr>
        </p:nvSpPr>
        <p:spPr>
          <a:xfrm>
            <a:off x="6059999" y="3711296"/>
            <a:ext cx="4673600" cy="307777"/>
          </a:xfrm>
        </p:spPr>
        <p:txBody>
          <a:bodyPr/>
          <a:lstStyle>
            <a:lvl1pPr>
              <a:defRPr baseline="0">
                <a:solidFill>
                  <a:schemeClr val="bg1"/>
                </a:solidFill>
              </a:defRPr>
            </a:lvl1pPr>
          </a:lstStyle>
          <a:p>
            <a:pPr lvl="0"/>
            <a:r>
              <a:rPr lang="en-US"/>
              <a:t>Click to Edit Subhead</a:t>
            </a:r>
          </a:p>
        </p:txBody>
      </p:sp>
      <p:pic>
        <p:nvPicPr>
          <p:cNvPr id="8" name="Picture 7">
            <a:extLst>
              <a:ext uri="{FF2B5EF4-FFF2-40B4-BE49-F238E27FC236}">
                <a16:creationId xmlns:a16="http://schemas.microsoft.com/office/drawing/2014/main" id="{58BF04AE-5E45-7E4C-9033-508910928C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8575" y="2631059"/>
            <a:ext cx="3062815"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C732-E54D-1605-85B9-BF50CA5A7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7A127A-7C4F-7049-BD25-ADF70E5C2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BE052-17F0-6DC9-0C17-B6149A8D6DB4}"/>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5" name="Footer Placeholder 4">
            <a:extLst>
              <a:ext uri="{FF2B5EF4-FFF2-40B4-BE49-F238E27FC236}">
                <a16:creationId xmlns:a16="http://schemas.microsoft.com/office/drawing/2014/main" id="{F60A883E-A299-FDFF-1F10-1C2FEC1BD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392CB-A544-742E-4B7C-4C0F30414F93}"/>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3694424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DFA6-C7DF-7A91-067A-D88ABF252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985C8-D934-9AF6-FDE3-E0ECC4585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A98BF-088A-6C92-39FB-3E9FC6A1C5FE}"/>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5" name="Footer Placeholder 4">
            <a:extLst>
              <a:ext uri="{FF2B5EF4-FFF2-40B4-BE49-F238E27FC236}">
                <a16:creationId xmlns:a16="http://schemas.microsoft.com/office/drawing/2014/main" id="{41FCE59C-711A-4F0E-9980-28CE578A8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9E6EE-9448-B338-B6FF-440D464A9C3B}"/>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353904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A0F8-AAFB-2DA7-FD98-4629C9E972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A42DDC-9859-8778-6118-6203AD4B14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958D3-7FB8-2A5C-D94D-4F3F2E71D41B}"/>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5" name="Footer Placeholder 4">
            <a:extLst>
              <a:ext uri="{FF2B5EF4-FFF2-40B4-BE49-F238E27FC236}">
                <a16:creationId xmlns:a16="http://schemas.microsoft.com/office/drawing/2014/main" id="{D8136199-282F-9B02-B662-50DBEB681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8CD96-0872-B693-465E-30A7054E36FF}"/>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2855646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E63E-9AAD-8E79-3A7D-FC270DD68B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FBD9C-8D83-4CDF-D01F-93C19CE03F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6DB20-1D78-B059-E665-DB87BBE60F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C7E4D5-CBA2-C7B7-7B57-DB3D0D7CD765}"/>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6" name="Footer Placeholder 5">
            <a:extLst>
              <a:ext uri="{FF2B5EF4-FFF2-40B4-BE49-F238E27FC236}">
                <a16:creationId xmlns:a16="http://schemas.microsoft.com/office/drawing/2014/main" id="{C84501CA-EBA1-C276-7137-B154CA29E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31640-4981-D7FE-C956-28AF0B294341}"/>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43155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47D8-F180-7AAD-114E-8B183491F5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BA5CC4-64A6-22DA-CE2D-EECFDD36D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91923A-8287-9F10-4CFD-6C598B77B3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AB0B8-B46E-341C-5A42-3316748B1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0C184D-64A4-0097-E111-5C196102A8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DE697B-592F-C728-1248-715F244DB4E9}"/>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8" name="Footer Placeholder 7">
            <a:extLst>
              <a:ext uri="{FF2B5EF4-FFF2-40B4-BE49-F238E27FC236}">
                <a16:creationId xmlns:a16="http://schemas.microsoft.com/office/drawing/2014/main" id="{26598E7B-54EF-BA48-7BC3-232D5A705C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E87C44-9DEA-3EC3-4F69-45641BFAAA7D}"/>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4069389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93A-EEFA-CC8B-83E4-896F521FE6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15A24-A5B7-2F49-BCDA-1635F9D06B7A}"/>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4" name="Footer Placeholder 3">
            <a:extLst>
              <a:ext uri="{FF2B5EF4-FFF2-40B4-BE49-F238E27FC236}">
                <a16:creationId xmlns:a16="http://schemas.microsoft.com/office/drawing/2014/main" id="{CA108828-EA80-ADCA-1D99-AECD6C489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33075E-AC6A-E3BB-D887-DDAB64D199A3}"/>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2448218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EE525E-E5C3-1397-F1E8-CD41E525387A}"/>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3" name="Footer Placeholder 2">
            <a:extLst>
              <a:ext uri="{FF2B5EF4-FFF2-40B4-BE49-F238E27FC236}">
                <a16:creationId xmlns:a16="http://schemas.microsoft.com/office/drawing/2014/main" id="{3E67C789-9AE3-6E4F-2877-D66AE5B0C0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AB80D5-5365-AE44-65C3-75DFF90C7A0E}"/>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679640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535B-642C-D3C7-10DA-6396A6F5F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F8ED82-27A2-4FD3-F4AA-2BBCC9480B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6E77C-5AA6-481E-4755-90C373A48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9BBDB2-D03B-FFC0-1DA5-053E47E2350D}"/>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6" name="Footer Placeholder 5">
            <a:extLst>
              <a:ext uri="{FF2B5EF4-FFF2-40B4-BE49-F238E27FC236}">
                <a16:creationId xmlns:a16="http://schemas.microsoft.com/office/drawing/2014/main" id="{95410205-BDCE-0887-7025-E0B02B8E4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954AC3-C8F8-70A9-CB25-3F18D1CD904D}"/>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349942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461A-1BAA-7857-00D2-725F1C440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3226D5-459E-E119-1A2B-1B1B3A3B0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2262B1-72F2-FB11-DC22-058149B7F9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A0986-2986-0694-6BE7-1A091486869B}"/>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6" name="Footer Placeholder 5">
            <a:extLst>
              <a:ext uri="{FF2B5EF4-FFF2-40B4-BE49-F238E27FC236}">
                <a16:creationId xmlns:a16="http://schemas.microsoft.com/office/drawing/2014/main" id="{7485A5BA-F35F-2073-175B-A3FB575F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490E01-E1D4-DD78-1884-BB5ED78E5679}"/>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674119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5E91-94C8-CFC7-DAC7-0609E6B2C3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E8E5D0-528C-188D-AF8F-F9CDD2C7A6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F6B42-4938-886C-E6ED-BBCBA83FF5E1}"/>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5" name="Footer Placeholder 4">
            <a:extLst>
              <a:ext uri="{FF2B5EF4-FFF2-40B4-BE49-F238E27FC236}">
                <a16:creationId xmlns:a16="http://schemas.microsoft.com/office/drawing/2014/main" id="{367F4D0F-FA46-7427-2AF6-11D9055A4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84507-3365-6AE4-9E39-6699A6048EB6}"/>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783396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4834577"/>
            <a:ext cx="12192000" cy="553998"/>
          </a:xfrm>
          <a:prstGeom prst="rect">
            <a:avLst/>
          </a:prstGeom>
        </p:spPr>
        <p:txBody>
          <a:bodyPr wrap="square" lIns="0" tIns="0" rIns="0" bIns="0">
            <a:spAutoFit/>
          </a:bodyPr>
          <a:lstStyle>
            <a:lvl1pPr marL="0" marR="0" indent="0" algn="ctr" defTabSz="914699" rtl="0" eaLnBrk="1" fontAlgn="auto" latinLnBrk="0" hangingPunct="1">
              <a:lnSpc>
                <a:spcPct val="100000"/>
              </a:lnSpc>
              <a:spcBef>
                <a:spcPct val="0"/>
              </a:spcBef>
              <a:spcAft>
                <a:spcPts val="0"/>
              </a:spcAft>
              <a:buClrTx/>
              <a:buSzTx/>
              <a:buFontTx/>
              <a:buNone/>
              <a:tabLst>
                <a:tab pos="1366021" algn="l"/>
              </a:tabLst>
              <a:defRPr sz="3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a:t>CLICK TO EDIT TITLE</a:t>
            </a:r>
            <a:endParaRPr lang="ru-RU"/>
          </a:p>
        </p:txBody>
      </p:sp>
      <p:sp>
        <p:nvSpPr>
          <p:cNvPr id="5" name="Text Placeholder 3">
            <a:extLst>
              <a:ext uri="{FF2B5EF4-FFF2-40B4-BE49-F238E27FC236}">
                <a16:creationId xmlns:a16="http://schemas.microsoft.com/office/drawing/2014/main" id="{1D654F24-88F9-7043-ABC5-51DE3A3597F3}"/>
              </a:ext>
            </a:extLst>
          </p:cNvPr>
          <p:cNvSpPr>
            <a:spLocks noGrp="1"/>
          </p:cNvSpPr>
          <p:nvPr>
            <p:ph type="body" sz="quarter" idx="10" hasCustomPrompt="1"/>
          </p:nvPr>
        </p:nvSpPr>
        <p:spPr>
          <a:xfrm>
            <a:off x="19712" y="5483424"/>
            <a:ext cx="12172287" cy="307777"/>
          </a:xfrm>
        </p:spPr>
        <p:txBody>
          <a:bodyPr>
            <a:spAutoFit/>
          </a:bodyPr>
          <a:lstStyle>
            <a:lvl1pPr algn="ctr">
              <a:defRPr baseline="0">
                <a:solidFill>
                  <a:schemeClr val="bg1"/>
                </a:solidFill>
              </a:defRPr>
            </a:lvl1pPr>
          </a:lstStyle>
          <a:p>
            <a:pPr lvl="0"/>
            <a:r>
              <a:rPr lang="en-US"/>
              <a:t>Click to Edit Subhead</a:t>
            </a:r>
          </a:p>
        </p:txBody>
      </p:sp>
      <p:pic>
        <p:nvPicPr>
          <p:cNvPr id="8" name="Picture 7">
            <a:extLst>
              <a:ext uri="{FF2B5EF4-FFF2-40B4-BE49-F238E27FC236}">
                <a16:creationId xmlns:a16="http://schemas.microsoft.com/office/drawing/2014/main" id="{A79A6DD7-1112-C649-AB1F-B73AD3A1D5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4447" y="1828800"/>
            <a:ext cx="3062815"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5C9582-D8DA-F881-31EF-00FDB01F27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4207E4-BF00-60CD-8B1C-2061F75B59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D35C7-3C8A-33CF-E5C9-FC78268A9761}"/>
              </a:ext>
            </a:extLst>
          </p:cNvPr>
          <p:cNvSpPr>
            <a:spLocks noGrp="1"/>
          </p:cNvSpPr>
          <p:nvPr>
            <p:ph type="dt" sz="half" idx="10"/>
          </p:nvPr>
        </p:nvSpPr>
        <p:spPr/>
        <p:txBody>
          <a:bodyPr/>
          <a:lstStyle/>
          <a:p>
            <a:fld id="{9304F30B-6B75-4C67-8756-7A763CF402C5}" type="datetimeFigureOut">
              <a:rPr lang="en-US" smtClean="0"/>
              <a:t>1/11/2023</a:t>
            </a:fld>
            <a:endParaRPr lang="en-US"/>
          </a:p>
        </p:txBody>
      </p:sp>
      <p:sp>
        <p:nvSpPr>
          <p:cNvPr id="5" name="Footer Placeholder 4">
            <a:extLst>
              <a:ext uri="{FF2B5EF4-FFF2-40B4-BE49-F238E27FC236}">
                <a16:creationId xmlns:a16="http://schemas.microsoft.com/office/drawing/2014/main" id="{28C0A709-9C84-3AB1-945E-6520AAC42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61A4F-5AFE-BDD5-22AB-B00FB9244200}"/>
              </a:ext>
            </a:extLst>
          </p:cNvPr>
          <p:cNvSpPr>
            <a:spLocks noGrp="1"/>
          </p:cNvSpPr>
          <p:nvPr>
            <p:ph type="sldNum" sz="quarter" idx="12"/>
          </p:nvPr>
        </p:nvSpPr>
        <p:spPr/>
        <p:txBody>
          <a:bodyPr/>
          <a:lstStyle/>
          <a:p>
            <a:fld id="{1015A26A-4941-4D36-9FE1-52DBF6C2E9E3}" type="slidenum">
              <a:rPr lang="en-US" smtClean="0"/>
              <a:t>‹#›</a:t>
            </a:fld>
            <a:endParaRPr lang="en-US"/>
          </a:p>
        </p:txBody>
      </p:sp>
    </p:spTree>
    <p:extLst>
      <p:ext uri="{BB962C8B-B14F-4D97-AF65-F5344CB8AC3E}">
        <p14:creationId xmlns:p14="http://schemas.microsoft.com/office/powerpoint/2010/main" val="319924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AB8B-B210-0558-7C87-116CFA615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A56691-BC42-6F14-D0FF-6AF5102A0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922C2-51A3-BD95-9A67-CABC28A33C02}"/>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5" name="Footer Placeholder 4">
            <a:extLst>
              <a:ext uri="{FF2B5EF4-FFF2-40B4-BE49-F238E27FC236}">
                <a16:creationId xmlns:a16="http://schemas.microsoft.com/office/drawing/2014/main" id="{60167941-7FE7-3B2B-8233-AC03B8FF4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6172A-5920-CCD8-F8AB-137AE6EBA8C8}"/>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11924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B975-AE9B-D463-8177-1F9CD1AD8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C7932-F641-7226-C269-CCB0E5DDFA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12554-E536-0413-44C8-1410AC267AA8}"/>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5" name="Footer Placeholder 4">
            <a:extLst>
              <a:ext uri="{FF2B5EF4-FFF2-40B4-BE49-F238E27FC236}">
                <a16:creationId xmlns:a16="http://schemas.microsoft.com/office/drawing/2014/main" id="{63BD9372-816E-2325-3000-1F204BB1E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D2AEA-9F46-E6C6-1BFF-323862F068CE}"/>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1463837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ADC3-5E7B-0DD0-02C7-68FF5E5C4E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0FAA24-02EF-5E17-46B7-5DD15AA7FE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24DE5E-C850-0A11-EEE9-D1305348DB6C}"/>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5" name="Footer Placeholder 4">
            <a:extLst>
              <a:ext uri="{FF2B5EF4-FFF2-40B4-BE49-F238E27FC236}">
                <a16:creationId xmlns:a16="http://schemas.microsoft.com/office/drawing/2014/main" id="{52999F87-7CE6-179D-06B0-9CCB3390E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C6DF3-A606-2EC1-62A4-EA42C4CDDA48}"/>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1513220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93CA-DA99-B274-0110-8BC0BDC75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14E0B-8549-E11E-E825-65A8331781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B9B2C6-8192-7111-E46C-5C23CBC55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CFE990-577A-9AD0-2069-5033BB9F7DD8}"/>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6" name="Footer Placeholder 5">
            <a:extLst>
              <a:ext uri="{FF2B5EF4-FFF2-40B4-BE49-F238E27FC236}">
                <a16:creationId xmlns:a16="http://schemas.microsoft.com/office/drawing/2014/main" id="{73F85C4B-DE86-6A84-8AD6-971C02DBD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5D6D6-2E94-96BA-0308-5E83B2C615CD}"/>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1294373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BB86-A253-BD3A-2617-B1206A1D4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AD76E7-CD29-F69A-1BF1-F084FB8CD3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A7B99-3062-5C6B-1BF7-462282E4A0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57A92-968B-8BA6-4FC9-DF06543965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3F0F4B-999A-1C03-34B3-99ECCCFB94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4EE3ED-7FE5-FEC7-D7C8-47A46CD388DC}"/>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8" name="Footer Placeholder 7">
            <a:extLst>
              <a:ext uri="{FF2B5EF4-FFF2-40B4-BE49-F238E27FC236}">
                <a16:creationId xmlns:a16="http://schemas.microsoft.com/office/drawing/2014/main" id="{E9E5F18C-0B63-F338-2525-035BBE3579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DAE6B1-C0D4-A2E1-4D27-ABA045F24AEF}"/>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3757657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2E77-45B1-A36D-AB76-D3ACC9BB17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73957-AF6F-B2F3-B768-02D2519F0C68}"/>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4" name="Footer Placeholder 3">
            <a:extLst>
              <a:ext uri="{FF2B5EF4-FFF2-40B4-BE49-F238E27FC236}">
                <a16:creationId xmlns:a16="http://schemas.microsoft.com/office/drawing/2014/main" id="{466C6088-08A3-084B-CF25-EE1394E403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860C2A-6617-B00B-FBE0-1A1CE155AF9F}"/>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2071427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FB7B6-A03C-0186-1394-2DBCAA13FE80}"/>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3" name="Footer Placeholder 2">
            <a:extLst>
              <a:ext uri="{FF2B5EF4-FFF2-40B4-BE49-F238E27FC236}">
                <a16:creationId xmlns:a16="http://schemas.microsoft.com/office/drawing/2014/main" id="{A10DF838-49C6-470A-BEAE-F919B370F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CC322D-EFEC-6E86-45EE-19677B84B9BC}"/>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2839090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D3C6-D832-B2A6-BD04-4447EEE55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393C30-CCDB-A0A9-FF8A-673C9D29A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A3063C-DE26-B7ED-11A6-4220E2A34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ED0389-907C-D298-C77E-274D6AC0D284}"/>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6" name="Footer Placeholder 5">
            <a:extLst>
              <a:ext uri="{FF2B5EF4-FFF2-40B4-BE49-F238E27FC236}">
                <a16:creationId xmlns:a16="http://schemas.microsoft.com/office/drawing/2014/main" id="{C4F4F272-07D0-1DA8-4831-87FC85FD4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032C2-0402-E065-8E48-C3484FE8F360}"/>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3650786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B0F4-15F0-2996-01E9-25A5F401C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E3F6B9-43FA-45C4-726B-F0A99B1C20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910F3A-D0BA-FF23-8E59-18AA6F69C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5A0CD-9A49-264A-3883-85A383EEC72F}"/>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6" name="Footer Placeholder 5">
            <a:extLst>
              <a:ext uri="{FF2B5EF4-FFF2-40B4-BE49-F238E27FC236}">
                <a16:creationId xmlns:a16="http://schemas.microsoft.com/office/drawing/2014/main" id="{3506288B-FA69-2AD2-B59E-74E8B647D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B5F0C-922F-1BB8-C990-61ECCF64A698}"/>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3194743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5339965" y="1017020"/>
            <a:ext cx="0" cy="482397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DEFA429-A74C-2249-B9EF-F1BE7980BC2A}"/>
              </a:ext>
            </a:extLst>
          </p:cNvPr>
          <p:cNvSpPr>
            <a:spLocks noGrp="1"/>
          </p:cNvSpPr>
          <p:nvPr>
            <p:ph type="body" sz="quarter" idx="10" hasCustomPrompt="1"/>
          </p:nvPr>
        </p:nvSpPr>
        <p:spPr>
          <a:xfrm>
            <a:off x="6059999" y="3711296"/>
            <a:ext cx="4673600" cy="307777"/>
          </a:xfrm>
        </p:spPr>
        <p:txBody>
          <a:bodyPr/>
          <a:lstStyle/>
          <a:p>
            <a:pPr lvl="0"/>
            <a:r>
              <a:rPr lang="en-US"/>
              <a:t>Click to Edit Subhead</a:t>
            </a:r>
          </a:p>
        </p:txBody>
      </p:sp>
      <p:sp>
        <p:nvSpPr>
          <p:cNvPr id="2" name="Title 1">
            <a:extLst>
              <a:ext uri="{FF2B5EF4-FFF2-40B4-BE49-F238E27FC236}">
                <a16:creationId xmlns:a16="http://schemas.microsoft.com/office/drawing/2014/main" id="{4E3E6AB3-6A17-EA43-B12D-9663E8BCC717}"/>
              </a:ext>
            </a:extLst>
          </p:cNvPr>
          <p:cNvSpPr>
            <a:spLocks noGrp="1"/>
          </p:cNvSpPr>
          <p:nvPr>
            <p:ph type="title" hasCustomPrompt="1"/>
          </p:nvPr>
        </p:nvSpPr>
        <p:spPr>
          <a:xfrm>
            <a:off x="6060000" y="3081263"/>
            <a:ext cx="5319201" cy="500137"/>
          </a:xfrm>
        </p:spPr>
        <p:txBody>
          <a:bodyPr/>
          <a:lstStyle/>
          <a:p>
            <a:r>
              <a:rPr lang="en-US"/>
              <a:t>Click to edit title</a:t>
            </a:r>
          </a:p>
        </p:txBody>
      </p:sp>
      <p:pic>
        <p:nvPicPr>
          <p:cNvPr id="5" name="Picture 4">
            <a:extLst>
              <a:ext uri="{FF2B5EF4-FFF2-40B4-BE49-F238E27FC236}">
                <a16:creationId xmlns:a16="http://schemas.microsoft.com/office/drawing/2014/main" id="{A4F840D2-F1D5-5342-9C6C-A6799E59B1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575" y="2631059"/>
            <a:ext cx="3062815"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6EE7-315E-548F-2612-CB08512E58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1274B5-0EA2-48F1-83F1-C2E51BCECF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F3406-3E19-D51D-06D9-C6B5F1F4D373}"/>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5" name="Footer Placeholder 4">
            <a:extLst>
              <a:ext uri="{FF2B5EF4-FFF2-40B4-BE49-F238E27FC236}">
                <a16:creationId xmlns:a16="http://schemas.microsoft.com/office/drawing/2014/main" id="{A05C6C7D-6CAE-142E-96DD-A7EA1F44C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FDE23-2003-B47B-B02F-ECE4B021B4FE}"/>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2332191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D12BB9-FCBA-1A14-4EE2-3917BDCB27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DDB699-9082-6A5F-6C8E-563E7629AC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7EC2E-FBDB-97BD-037A-0301B3DF939E}"/>
              </a:ext>
            </a:extLst>
          </p:cNvPr>
          <p:cNvSpPr>
            <a:spLocks noGrp="1"/>
          </p:cNvSpPr>
          <p:nvPr>
            <p:ph type="dt" sz="half" idx="10"/>
          </p:nvPr>
        </p:nvSpPr>
        <p:spPr/>
        <p:txBody>
          <a:bodyPr/>
          <a:lstStyle/>
          <a:p>
            <a:fld id="{998FDBF1-C22A-47F4-AD79-73298FB22984}" type="datetimeFigureOut">
              <a:rPr lang="en-US" smtClean="0"/>
              <a:t>1/11/2023</a:t>
            </a:fld>
            <a:endParaRPr lang="en-US"/>
          </a:p>
        </p:txBody>
      </p:sp>
      <p:sp>
        <p:nvSpPr>
          <p:cNvPr id="5" name="Footer Placeholder 4">
            <a:extLst>
              <a:ext uri="{FF2B5EF4-FFF2-40B4-BE49-F238E27FC236}">
                <a16:creationId xmlns:a16="http://schemas.microsoft.com/office/drawing/2014/main" id="{764F8D4F-3E4D-7390-5114-D0AC8346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12707-A30A-79D3-0CDD-120B69A93A26}"/>
              </a:ext>
            </a:extLst>
          </p:cNvPr>
          <p:cNvSpPr>
            <a:spLocks noGrp="1"/>
          </p:cNvSpPr>
          <p:nvPr>
            <p:ph type="sldNum" sz="quarter" idx="12"/>
          </p:nvPr>
        </p:nvSpPr>
        <p:spPr/>
        <p:txBody>
          <a:bodyPr/>
          <a:lstStyle/>
          <a:p>
            <a:fld id="{BA983700-F749-48B5-9711-76C2339E93C6}" type="slidenum">
              <a:rPr lang="en-US" smtClean="0"/>
              <a:t>‹#›</a:t>
            </a:fld>
            <a:endParaRPr lang="en-US"/>
          </a:p>
        </p:txBody>
      </p:sp>
    </p:spTree>
    <p:extLst>
      <p:ext uri="{BB962C8B-B14F-4D97-AF65-F5344CB8AC3E}">
        <p14:creationId xmlns:p14="http://schemas.microsoft.com/office/powerpoint/2010/main" val="406803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628062" y="-209655"/>
            <a:ext cx="1520932" cy="7027624"/>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1894" y="0"/>
            <a:ext cx="450495" cy="945012"/>
          </a:xfrm>
          <a:prstGeom prst="rect">
            <a:avLst/>
          </a:prstGeom>
        </p:spPr>
      </p:pic>
      <p:sp>
        <p:nvSpPr>
          <p:cNvPr id="2" name="Title 1"/>
          <p:cNvSpPr>
            <a:spLocks noGrp="1"/>
          </p:cNvSpPr>
          <p:nvPr>
            <p:ph type="title" hasCustomPrompt="1"/>
          </p:nvPr>
        </p:nvSpPr>
        <p:spPr>
          <a:xfrm>
            <a:off x="1549366" y="483878"/>
            <a:ext cx="9804434" cy="786781"/>
          </a:xfrm>
        </p:spPr>
        <p:txBody>
          <a:bodyPr>
            <a:normAutofit/>
          </a:bodyPr>
          <a:lstStyle>
            <a:lvl1pPr>
              <a:defRPr sz="4000">
                <a:solidFill>
                  <a:srgbClr val="191919"/>
                </a:solidFill>
                <a:latin typeface="Franklin Gothic Demi" panose="020B0703020102020204" pitchFamily="34" charset="0"/>
              </a:defRPr>
            </a:lvl1pPr>
          </a:lstStyle>
          <a:p>
            <a:r>
              <a:rPr lang="en-US"/>
              <a:t>CLICK TO EDIT</a:t>
            </a:r>
          </a:p>
        </p:txBody>
      </p:sp>
      <p:sp>
        <p:nvSpPr>
          <p:cNvPr id="11" name="Text Placeholder 39"/>
          <p:cNvSpPr>
            <a:spLocks noGrp="1"/>
          </p:cNvSpPr>
          <p:nvPr>
            <p:ph type="body" sz="quarter" idx="21" hasCustomPrompt="1"/>
          </p:nvPr>
        </p:nvSpPr>
        <p:spPr>
          <a:xfrm>
            <a:off x="1549366" y="1746677"/>
            <a:ext cx="10058400" cy="4736681"/>
          </a:xfrm>
        </p:spPr>
        <p:txBody>
          <a:bodyPr>
            <a:spAutoFit/>
          </a:bodyPr>
          <a:lstStyle>
            <a:lvl1pPr>
              <a:defRPr baseline="0">
                <a:solidFill>
                  <a:srgbClr val="191919"/>
                </a:solidFill>
                <a:latin typeface="Franklin Gothic Book" panose="020B0503020102020204" pitchFamily="34" charset="0"/>
              </a:defRPr>
            </a:lvl1pPr>
            <a:lvl2pPr marL="685800" indent="-228600">
              <a:spcBef>
                <a:spcPts val="1200"/>
              </a:spcBef>
              <a:buSzPct val="100000"/>
              <a:buFont typeface="Courier New" panose="02070309020205020404" pitchFamily="49" charset="0"/>
              <a:buChar char="o"/>
              <a:defRPr sz="2800">
                <a:solidFill>
                  <a:srgbClr val="191919"/>
                </a:solidFill>
                <a:latin typeface="Franklin Gothic Book" panose="020B0503020102020204" pitchFamily="34" charset="0"/>
              </a:defRPr>
            </a:lvl2pPr>
            <a:lvl3pPr marL="1143000" indent="-228600">
              <a:spcBef>
                <a:spcPts val="1200"/>
              </a:spcBef>
              <a:buFont typeface="Wingdings" panose="05000000000000000000" pitchFamily="2" charset="2"/>
              <a:buChar char="§"/>
              <a:defRPr sz="2800">
                <a:solidFill>
                  <a:srgbClr val="191919"/>
                </a:solidFill>
                <a:latin typeface="Franklin Gothic Book" panose="020B0503020102020204" pitchFamily="34" charset="0"/>
              </a:defRPr>
            </a:lvl3pPr>
            <a:lvl4pPr marL="1600200" indent="-228600">
              <a:spcBef>
                <a:spcPts val="1200"/>
              </a:spcBef>
              <a:buSzPct val="100000"/>
              <a:buFont typeface="Wingdings" panose="05000000000000000000" pitchFamily="2" charset="2"/>
              <a:buChar char="q"/>
              <a:defRPr sz="2800">
                <a:solidFill>
                  <a:srgbClr val="191919"/>
                </a:solidFill>
                <a:latin typeface="Franklin Gothic Book" panose="020B0503020102020204" pitchFamily="34" charset="0"/>
              </a:defRPr>
            </a:lvl4pPr>
            <a:lvl5pPr>
              <a:spcBef>
                <a:spcPts val="1200"/>
              </a:spcBef>
              <a:defRPr sz="2800">
                <a:solidFill>
                  <a:srgbClr val="191919"/>
                </a:solidFill>
                <a:latin typeface="Franklin Gothic Book" panose="020B0503020102020204" pitchFamily="34" charset="0"/>
              </a:defRPr>
            </a:lvl5pPr>
          </a:lstStyle>
          <a:p>
            <a:pPr lvl="0"/>
            <a:r>
              <a:rPr lang="en-US"/>
              <a:t>CLICK TO EDIT TEXT</a:t>
            </a:r>
          </a:p>
          <a:p>
            <a:pPr lvl="1"/>
            <a:r>
              <a:rPr lang="en-US"/>
              <a:t>Text</a:t>
            </a:r>
          </a:p>
          <a:p>
            <a:pPr lvl="2"/>
            <a:r>
              <a:rPr lang="en-US"/>
              <a:t>Text</a:t>
            </a:r>
          </a:p>
          <a:p>
            <a:pPr lvl="3"/>
            <a:r>
              <a:rPr lang="en-US">
                <a:latin typeface="Franklin Gothic Book" panose="020B0503020102020204" pitchFamily="34" charset="0"/>
              </a:rPr>
              <a:t>Text</a:t>
            </a:r>
          </a:p>
          <a:p>
            <a:pPr lvl="4"/>
            <a:r>
              <a:rPr lang="en-US">
                <a:latin typeface="Franklin Gothic Book" panose="020B0503020102020204" pitchFamily="34" charset="0"/>
              </a:rPr>
              <a:t>Text</a:t>
            </a:r>
          </a:p>
          <a:p>
            <a:pPr lvl="0"/>
            <a:endParaRPr lang="en-US"/>
          </a:p>
          <a:p>
            <a:pPr lvl="0"/>
            <a:endParaRPr lang="en-US"/>
          </a:p>
          <a:p>
            <a:pPr lvl="2"/>
            <a:endParaRPr lang="en-US"/>
          </a:p>
          <a:p>
            <a:pPr lvl="0"/>
            <a:endParaRPr lang="en-US"/>
          </a:p>
        </p:txBody>
      </p:sp>
    </p:spTree>
    <p:extLst>
      <p:ext uri="{BB962C8B-B14F-4D97-AF65-F5344CB8AC3E}">
        <p14:creationId xmlns:p14="http://schemas.microsoft.com/office/powerpoint/2010/main" val="406185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66485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12872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05321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1567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67659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01928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7866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4834577"/>
            <a:ext cx="12192000" cy="553998"/>
          </a:xfrm>
          <a:prstGeom prst="rect">
            <a:avLst/>
          </a:prstGeom>
        </p:spPr>
        <p:txBody>
          <a:bodyPr wrap="square" lIns="0" tIns="0" rIns="0" bIns="0">
            <a:spAutoFit/>
          </a:bodyPr>
          <a:lstStyle>
            <a:lvl1pPr marL="0" marR="0" indent="0" algn="ctr" defTabSz="914699" rtl="0" eaLnBrk="1" fontAlgn="auto" latinLnBrk="0" hangingPunct="1">
              <a:lnSpc>
                <a:spcPct val="100000"/>
              </a:lnSpc>
              <a:spcBef>
                <a:spcPct val="0"/>
              </a:spcBef>
              <a:spcAft>
                <a:spcPts val="0"/>
              </a:spcAft>
              <a:buClrTx/>
              <a:buSzTx/>
              <a:buFontTx/>
              <a:buNone/>
              <a:tabLst>
                <a:tab pos="1366021" algn="l"/>
              </a:tabLst>
              <a:defRPr sz="3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a:t>CLICK TO EDIT TITLE</a:t>
            </a:r>
            <a:endParaRPr lang="ru-RU"/>
          </a:p>
        </p:txBody>
      </p:sp>
      <p:sp>
        <p:nvSpPr>
          <p:cNvPr id="6" name="Text Placeholder 3">
            <a:extLst>
              <a:ext uri="{FF2B5EF4-FFF2-40B4-BE49-F238E27FC236}">
                <a16:creationId xmlns:a16="http://schemas.microsoft.com/office/drawing/2014/main" id="{338B343E-1C2A-1646-A1EE-5A6E1CE56BCE}"/>
              </a:ext>
            </a:extLst>
          </p:cNvPr>
          <p:cNvSpPr>
            <a:spLocks noGrp="1"/>
          </p:cNvSpPr>
          <p:nvPr>
            <p:ph type="body" sz="quarter" idx="11" hasCustomPrompt="1"/>
          </p:nvPr>
        </p:nvSpPr>
        <p:spPr>
          <a:xfrm>
            <a:off x="0" y="5486363"/>
            <a:ext cx="12192000" cy="307777"/>
          </a:xfrm>
        </p:spPr>
        <p:txBody>
          <a:bodyPr/>
          <a:lstStyle>
            <a:lvl1pPr algn="ctr">
              <a:defRPr/>
            </a:lvl1pPr>
          </a:lstStyle>
          <a:p>
            <a:pPr lvl="0"/>
            <a:r>
              <a:rPr lang="en-US"/>
              <a:t>Click to Edit Subhead</a:t>
            </a:r>
          </a:p>
        </p:txBody>
      </p:sp>
      <p:pic>
        <p:nvPicPr>
          <p:cNvPr id="8" name="Picture 7">
            <a:extLst>
              <a:ext uri="{FF2B5EF4-FFF2-40B4-BE49-F238E27FC236}">
                <a16:creationId xmlns:a16="http://schemas.microsoft.com/office/drawing/2014/main" id="{CFF90939-FA25-6448-B032-69D816CB14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4593" y="1627522"/>
            <a:ext cx="3062815"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98826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48A87A34-81AB-432B-8DAE-1953F412C126}" type="datetimeFigureOut">
              <a:rPr lang="en-US" smtClean="0"/>
              <a:pPr/>
              <a:t>1/11/2023</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17152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6809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880666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8A87A34-81AB-432B-8DAE-1953F412C126}"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349491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02297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9928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20" hasCustomPrompt="1"/>
          </p:nvPr>
        </p:nvSpPr>
        <p:spPr>
          <a:xfrm>
            <a:off x="5339965" y="0"/>
            <a:ext cx="6852035"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938"/>
              </a:lnSpc>
              <a:spcBef>
                <a:spcPts val="0"/>
              </a:spcBef>
              <a:buNone/>
              <a:defRPr sz="675" b="0" i="0" cap="all" baseline="0">
                <a:latin typeface="Franklin Gothic Book Regular"/>
                <a:ea typeface="Franklin Gothic Book Regular"/>
                <a:cs typeface="Franklin Gothic Book Regular"/>
              </a:defRPr>
            </a:lvl1pPr>
          </a:lstStyle>
          <a:p>
            <a:r>
              <a:rPr lang="en-US"/>
              <a:t>Click icon to add photo.</a:t>
            </a:r>
            <a:br>
              <a:rPr lang="en-US"/>
            </a:br>
            <a:r>
              <a:rPr lang="en-US"/>
              <a:t>To change photo, delete it and a new placeholder will appear.</a:t>
            </a:r>
          </a:p>
        </p:txBody>
      </p:sp>
      <p:sp>
        <p:nvSpPr>
          <p:cNvPr id="6" name="Text Placeholder 3">
            <a:extLst>
              <a:ext uri="{FF2B5EF4-FFF2-40B4-BE49-F238E27FC236}">
                <a16:creationId xmlns:a16="http://schemas.microsoft.com/office/drawing/2014/main" id="{E46A12F1-DFE0-A646-A983-4E2D297C3C02}"/>
              </a:ext>
            </a:extLst>
          </p:cNvPr>
          <p:cNvSpPr>
            <a:spLocks noGrp="1"/>
          </p:cNvSpPr>
          <p:nvPr>
            <p:ph type="body" sz="quarter" idx="10" hasCustomPrompt="1"/>
          </p:nvPr>
        </p:nvSpPr>
        <p:spPr>
          <a:xfrm>
            <a:off x="6059999" y="3711296"/>
            <a:ext cx="4673600" cy="307777"/>
          </a:xfrm>
        </p:spPr>
        <p:txBody>
          <a:bodyPr/>
          <a:lstStyle>
            <a:lvl1pPr>
              <a:defRPr baseline="0">
                <a:solidFill>
                  <a:schemeClr val="bg1"/>
                </a:solidFill>
              </a:defRPr>
            </a:lvl1pPr>
          </a:lstStyle>
          <a:p>
            <a:pPr lvl="0"/>
            <a:r>
              <a:rPr lang="en-US"/>
              <a:t>Click to Edit Subhead</a:t>
            </a:r>
          </a:p>
        </p:txBody>
      </p:sp>
      <p:sp>
        <p:nvSpPr>
          <p:cNvPr id="3" name="Title 2">
            <a:extLst>
              <a:ext uri="{FF2B5EF4-FFF2-40B4-BE49-F238E27FC236}">
                <a16:creationId xmlns:a16="http://schemas.microsoft.com/office/drawing/2014/main" id="{DCEA3749-C09F-2045-96BB-E748DE7B7B89}"/>
              </a:ext>
            </a:extLst>
          </p:cNvPr>
          <p:cNvSpPr>
            <a:spLocks noGrp="1"/>
          </p:cNvSpPr>
          <p:nvPr>
            <p:ph type="title" hasCustomPrompt="1"/>
          </p:nvPr>
        </p:nvSpPr>
        <p:spPr>
          <a:xfrm>
            <a:off x="6060000" y="3081263"/>
            <a:ext cx="5319201" cy="500137"/>
          </a:xfrm>
        </p:spPr>
        <p:txBody>
          <a:bodyPr/>
          <a:lstStyle>
            <a:lvl1pPr>
              <a:defRPr baseline="0">
                <a:solidFill>
                  <a:schemeClr val="bg1"/>
                </a:solidFill>
              </a:defRPr>
            </a:lvl1pPr>
          </a:lstStyle>
          <a:p>
            <a:r>
              <a:rPr lang="en-US"/>
              <a:t>Click to edit title</a:t>
            </a:r>
          </a:p>
        </p:txBody>
      </p:sp>
      <p:pic>
        <p:nvPicPr>
          <p:cNvPr id="7" name="Picture 6">
            <a:extLst>
              <a:ext uri="{FF2B5EF4-FFF2-40B4-BE49-F238E27FC236}">
                <a16:creationId xmlns:a16="http://schemas.microsoft.com/office/drawing/2014/main" id="{D1A642FE-9972-434C-A49F-4B5C0B02F8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575" y="2631059"/>
            <a:ext cx="3062815"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HEADLINE</a:t>
            </a:r>
          </a:p>
        </p:txBody>
      </p:sp>
      <p:sp>
        <p:nvSpPr>
          <p:cNvPr id="4" name="Text Placeholder 3"/>
          <p:cNvSpPr>
            <a:spLocks noGrp="1"/>
          </p:cNvSpPr>
          <p:nvPr>
            <p:ph type="body" sz="quarter" idx="10" hasCustomPrompt="1"/>
          </p:nvPr>
        </p:nvSpPr>
        <p:spPr>
          <a:xfrm>
            <a:off x="659452" y="1752600"/>
            <a:ext cx="7776656" cy="311624"/>
          </a:xfrm>
        </p:spPr>
        <p:txBody>
          <a:bodyPr/>
          <a:lstStyle>
            <a:lvl1pPr marL="0" indent="0">
              <a:lnSpc>
                <a:spcPct val="100000"/>
              </a:lnSpc>
              <a:buNone/>
              <a:defRPr sz="2025" b="1" cap="all" baseline="0"/>
            </a:lvl1pPr>
          </a:lstStyle>
          <a:p>
            <a:pPr lvl="0"/>
            <a:r>
              <a:rPr lang="en-US"/>
              <a:t>CLICK TO ADD SUBHEAD</a:t>
            </a:r>
          </a:p>
        </p:txBody>
      </p:sp>
      <p:sp>
        <p:nvSpPr>
          <p:cNvPr id="10" name="Text Placeholder 9"/>
          <p:cNvSpPr>
            <a:spLocks noGrp="1"/>
          </p:cNvSpPr>
          <p:nvPr>
            <p:ph type="body" sz="quarter" idx="11" hasCustomPrompt="1"/>
          </p:nvPr>
        </p:nvSpPr>
        <p:spPr>
          <a:xfrm>
            <a:off x="2855737" y="2961011"/>
            <a:ext cx="7992492" cy="1254767"/>
          </a:xfrm>
        </p:spPr>
        <p:txBody>
          <a:bodyPr/>
          <a:lstStyle>
            <a:lvl1pPr marL="0" marR="0" indent="0" algn="l" defTabSz="914699" rtl="0" eaLnBrk="1" fontAlgn="auto" latinLnBrk="0" hangingPunct="1">
              <a:lnSpc>
                <a:spcPts val="1988"/>
              </a:lnSpc>
              <a:spcBef>
                <a:spcPts val="0"/>
              </a:spcBef>
              <a:spcAft>
                <a:spcPts val="938"/>
              </a:spcAft>
              <a:buClrTx/>
              <a:buSzTx/>
              <a:buFont typeface="Arial" panose="020B0604020202020204" pitchFamily="34" charset="0"/>
              <a:buNone/>
              <a:tabLst/>
              <a:defRPr lang="en-US" sz="1238" b="0" i="0" baseline="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volorit</a:t>
            </a:r>
            <a:r>
              <a:rPr lang="en-US"/>
              <a:t> </a:t>
            </a:r>
            <a:r>
              <a:rPr lang="en-US" err="1"/>
              <a:t>iorem</a:t>
            </a:r>
            <a:r>
              <a:rPr lang="en-US"/>
              <a:t>.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t>
            </a:r>
          </a:p>
        </p:txBody>
      </p:sp>
      <p:sp>
        <p:nvSpPr>
          <p:cNvPr id="5" name="Text Placeholder 4"/>
          <p:cNvSpPr>
            <a:spLocks noGrp="1"/>
          </p:cNvSpPr>
          <p:nvPr>
            <p:ph type="body" sz="quarter" idx="12" hasCustomPrompt="1"/>
          </p:nvPr>
        </p:nvSpPr>
        <p:spPr>
          <a:xfrm>
            <a:off x="2855727" y="4800600"/>
            <a:ext cx="3466477" cy="228845"/>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855729" y="2961010"/>
            <a:ext cx="8352508" cy="1795363"/>
          </a:xfrm>
        </p:spPr>
        <p:txBody>
          <a:bodyPr numCol="2" spcCol="914400"/>
          <a:lstStyle>
            <a:lvl1pPr marL="0" marR="0" indent="0" algn="l" defTabSz="914699" rtl="0" eaLnBrk="1" fontAlgn="auto" latinLnBrk="0" hangingPunct="1">
              <a:lnSpc>
                <a:spcPts val="1988"/>
              </a:lnSpc>
              <a:spcBef>
                <a:spcPts val="0"/>
              </a:spcBef>
              <a:spcAft>
                <a:spcPts val="938"/>
              </a:spcAft>
              <a:buClrTx/>
              <a:buSzTx/>
              <a:buFont typeface="Arial" panose="020B0604020202020204" pitchFamily="34" charset="0"/>
              <a:buNone/>
              <a:tabLst/>
              <a:defRPr lang="en-US" sz="1238" b="0" i="0" baseline="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suntiusdae</a:t>
            </a:r>
            <a:r>
              <a:rPr lang="en-US"/>
              <a:t> </a:t>
            </a:r>
            <a:r>
              <a:rPr lang="en-US" err="1"/>
              <a:t>nihicidem</a:t>
            </a:r>
            <a:r>
              <a:rPr lang="en-US"/>
              <a:t> rem.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arum </a:t>
            </a:r>
            <a:r>
              <a:rPr lang="en-US" err="1"/>
              <a:t>sapicimus</a:t>
            </a:r>
            <a:r>
              <a:rPr lang="en-US"/>
              <a:t> </a:t>
            </a:r>
            <a:r>
              <a:rPr lang="en-US" err="1"/>
              <a:t>apidi</a:t>
            </a:r>
            <a:r>
              <a:rPr lang="en-US"/>
              <a:t> </a:t>
            </a:r>
            <a:r>
              <a:rPr lang="en-US" err="1"/>
              <a:t>occates</a:t>
            </a:r>
            <a:r>
              <a:rPr lang="en-US"/>
              <a:t> quae ne </a:t>
            </a:r>
            <a:r>
              <a:rPr lang="en-US" err="1"/>
              <a:t>porem</a:t>
            </a:r>
            <a:r>
              <a:rPr lang="en-US"/>
              <a:t> </a:t>
            </a:r>
            <a:r>
              <a:rPr lang="en-US" err="1"/>
              <a:t>quis</a:t>
            </a:r>
            <a:r>
              <a:rPr lang="en-US"/>
              <a:t> sum quae et et </a:t>
            </a:r>
            <a:r>
              <a:rPr lang="en-US" err="1"/>
              <a:t>libus</a:t>
            </a:r>
            <a:r>
              <a:rPr lang="en-US"/>
              <a:t> </a:t>
            </a:r>
            <a:r>
              <a:rPr lang="en-US" err="1"/>
              <a:t>quis</a:t>
            </a:r>
            <a:r>
              <a:rPr lang="en-US"/>
              <a:t> et lit </a:t>
            </a:r>
            <a:r>
              <a:rPr lang="en-US" err="1"/>
              <a:t>repra</a:t>
            </a:r>
            <a:r>
              <a:rPr lang="en-US"/>
              <a:t> </a:t>
            </a:r>
            <a:r>
              <a:rPr lang="en-US" err="1"/>
              <a:t>nat</a:t>
            </a:r>
            <a:r>
              <a:rPr lang="en-US"/>
              <a:t> </a:t>
            </a:r>
            <a:r>
              <a:rPr lang="en-US" err="1"/>
              <a:t>ventios</a:t>
            </a:r>
            <a:r>
              <a:rPr lang="en-US"/>
              <a:t> </a:t>
            </a:r>
            <a:r>
              <a:rPr lang="en-US" err="1"/>
              <a:t>nonsectatio</a:t>
            </a:r>
            <a:r>
              <a:rPr lang="en-US"/>
              <a:t> </a:t>
            </a:r>
            <a:r>
              <a:rPr lang="en-US" err="1"/>
              <a:t>venis</a:t>
            </a:r>
            <a:r>
              <a:rPr lang="en-US"/>
              <a:t> ate non nus.</a:t>
            </a:r>
          </a:p>
        </p:txBody>
      </p:sp>
      <p:sp>
        <p:nvSpPr>
          <p:cNvPr id="5" name="Title 1"/>
          <p:cNvSpPr>
            <a:spLocks noGrp="1"/>
          </p:cNvSpPr>
          <p:nvPr>
            <p:ph type="title" hasCustomPrompt="1"/>
          </p:nvPr>
        </p:nvSpPr>
        <p:spPr>
          <a:xfrm>
            <a:off x="646186" y="1260597"/>
            <a:ext cx="10515709" cy="461665"/>
          </a:xfrm>
        </p:spPr>
        <p:txBody>
          <a:bodyPr/>
          <a:lstStyle/>
          <a:p>
            <a:r>
              <a:rPr lang="en-US"/>
              <a:t>CLICK TO ADD HEADLINE</a:t>
            </a:r>
          </a:p>
        </p:txBody>
      </p:sp>
      <p:sp>
        <p:nvSpPr>
          <p:cNvPr id="6" name="Text Placeholder 3"/>
          <p:cNvSpPr>
            <a:spLocks noGrp="1"/>
          </p:cNvSpPr>
          <p:nvPr>
            <p:ph type="body" sz="quarter" idx="10" hasCustomPrompt="1"/>
          </p:nvPr>
        </p:nvSpPr>
        <p:spPr>
          <a:xfrm>
            <a:off x="659452" y="1752600"/>
            <a:ext cx="7776656" cy="311624"/>
          </a:xfrm>
        </p:spPr>
        <p:txBody>
          <a:bodyPr/>
          <a:lstStyle>
            <a:lvl1pPr marL="0" indent="0">
              <a:lnSpc>
                <a:spcPct val="100000"/>
              </a:lnSpc>
              <a:buNone/>
              <a:defRPr sz="2025" b="1" cap="all" baseline="0"/>
            </a:lvl1pPr>
          </a:lstStyle>
          <a:p>
            <a:pPr lvl="0"/>
            <a:r>
              <a:rPr lang="en-US"/>
              <a:t>CLICK TO ADD SUBHEAD</a:t>
            </a:r>
          </a:p>
        </p:txBody>
      </p:sp>
      <p:sp>
        <p:nvSpPr>
          <p:cNvPr id="7" name="Text Placeholder 4"/>
          <p:cNvSpPr>
            <a:spLocks noGrp="1"/>
          </p:cNvSpPr>
          <p:nvPr>
            <p:ph type="body" sz="quarter" idx="12" hasCustomPrompt="1"/>
          </p:nvPr>
        </p:nvSpPr>
        <p:spPr>
          <a:xfrm>
            <a:off x="2855727" y="5105400"/>
            <a:ext cx="3466477" cy="228845"/>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5.emf"/><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7.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8.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6060000" y="3081264"/>
            <a:ext cx="5319201" cy="500137"/>
          </a:xfrm>
          <a:prstGeom prst="rect">
            <a:avLst/>
          </a:prstGeom>
        </p:spPr>
        <p:txBody>
          <a:bodyPr vert="horz" wrap="square" lIns="0" tIns="0" rIns="0" bIns="0" rtlCol="0" anchor="b" anchorCtr="0">
            <a:spAutoFit/>
          </a:bodyPr>
          <a:lstStyle/>
          <a:p>
            <a:pPr lvl="0"/>
            <a:r>
              <a:rPr lang="en-US"/>
              <a:t>CLICK TO EDIT TITLE</a:t>
            </a:r>
          </a:p>
        </p:txBody>
      </p:sp>
      <p:sp>
        <p:nvSpPr>
          <p:cNvPr id="3" name="Text Placeholder 2">
            <a:extLst>
              <a:ext uri="{FF2B5EF4-FFF2-40B4-BE49-F238E27FC236}">
                <a16:creationId xmlns:a16="http://schemas.microsoft.com/office/drawing/2014/main" id="{E7B01690-D118-A94D-B792-00934395DF14}"/>
              </a:ext>
            </a:extLst>
          </p:cNvPr>
          <p:cNvSpPr>
            <a:spLocks noGrp="1"/>
          </p:cNvSpPr>
          <p:nvPr>
            <p:ph type="body" idx="1"/>
          </p:nvPr>
        </p:nvSpPr>
        <p:spPr>
          <a:xfrm>
            <a:off x="6059999" y="3733800"/>
            <a:ext cx="5257800" cy="307777"/>
          </a:xfrm>
          <a:prstGeom prst="rect">
            <a:avLst/>
          </a:prstGeom>
          <a:noFill/>
        </p:spPr>
        <p:txBody>
          <a:bodyPr vert="horz" lIns="0" tIns="0" rIns="0" bIns="0" rtlCol="0">
            <a:spAutoFit/>
          </a:bodyPr>
          <a:lstStyle/>
          <a:p>
            <a:pPr lvl="0"/>
            <a:r>
              <a:rPr lang="en-US"/>
              <a:t>Edit Master text styles</a:t>
            </a:r>
          </a:p>
        </p:txBody>
      </p:sp>
    </p:spTree>
    <p:extLst>
      <p:ext uri="{BB962C8B-B14F-4D97-AF65-F5344CB8AC3E}">
        <p14:creationId xmlns:p14="http://schemas.microsoft.com/office/powerpoint/2010/main" val="8128337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0" r:id="rId3"/>
    <p:sldLayoutId id="2147484309" r:id="rId4"/>
    <p:sldLayoutId id="2147484346" r:id="rId5"/>
    <p:sldLayoutId id="2147484347" r:id="rId6"/>
    <p:sldLayoutId id="214748434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3002" rtl="0" eaLnBrk="1" latinLnBrk="0" hangingPunct="1">
        <a:lnSpc>
          <a:spcPts val="3938"/>
        </a:lnSpc>
        <a:spcBef>
          <a:spcPct val="0"/>
        </a:spcBef>
        <a:buNone/>
        <a:defRPr lang="en-US" sz="3600" b="1" i="0" kern="1200" cap="all" baseline="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43002" rtl="0" eaLnBrk="1" latinLnBrk="0" hangingPunct="1">
        <a:lnSpc>
          <a:spcPts val="2438"/>
        </a:lnSpc>
        <a:spcBef>
          <a:spcPts val="375"/>
        </a:spcBef>
        <a:buFont typeface="Arial"/>
        <a:buNone/>
        <a:defRPr sz="2250" b="1" kern="1200" cap="all" baseline="0">
          <a:solidFill>
            <a:schemeClr val="tx1"/>
          </a:solidFill>
          <a:latin typeface="+mn-lt"/>
          <a:ea typeface="Archivo Black" charset="0"/>
          <a:cs typeface="Archivo Black" charset="0"/>
        </a:defRPr>
      </a:lvl1pPr>
      <a:lvl2pPr marL="171504" indent="0" algn="l" defTabSz="343002" rtl="0" eaLnBrk="1" latinLnBrk="0" hangingPunct="1">
        <a:lnSpc>
          <a:spcPct val="90000"/>
        </a:lnSpc>
        <a:spcBef>
          <a:spcPts val="188"/>
        </a:spcBef>
        <a:buFont typeface="Arial"/>
        <a:buNone/>
        <a:defRPr sz="900" kern="1200" baseline="0">
          <a:solidFill>
            <a:schemeClr val="tx1"/>
          </a:solidFill>
          <a:latin typeface="+mn-lt"/>
          <a:ea typeface="+mn-ea"/>
          <a:cs typeface="+mn-cs"/>
        </a:defRPr>
      </a:lvl2pPr>
      <a:lvl3pPr marL="343002" indent="0" algn="l" defTabSz="343002" rtl="0" eaLnBrk="1" latinLnBrk="0" hangingPunct="1">
        <a:lnSpc>
          <a:spcPct val="90000"/>
        </a:lnSpc>
        <a:spcBef>
          <a:spcPts val="188"/>
        </a:spcBef>
        <a:buFont typeface="Arial"/>
        <a:buNone/>
        <a:defRPr sz="750" kern="1200" baseline="0">
          <a:solidFill>
            <a:schemeClr val="tx1"/>
          </a:solidFill>
          <a:latin typeface="+mn-lt"/>
          <a:ea typeface="+mn-ea"/>
          <a:cs typeface="+mn-cs"/>
        </a:defRPr>
      </a:lvl3pPr>
      <a:lvl4pPr marL="514506" indent="0" algn="l" defTabSz="343002" rtl="0" eaLnBrk="1" latinLnBrk="0" hangingPunct="1">
        <a:lnSpc>
          <a:spcPct val="90000"/>
        </a:lnSpc>
        <a:spcBef>
          <a:spcPts val="188"/>
        </a:spcBef>
        <a:buFont typeface="Arial"/>
        <a:buNone/>
        <a:defRPr sz="675" kern="1200" baseline="0">
          <a:solidFill>
            <a:schemeClr val="tx1"/>
          </a:solidFill>
          <a:latin typeface="+mn-lt"/>
          <a:ea typeface="+mn-ea"/>
          <a:cs typeface="+mn-cs"/>
        </a:defRPr>
      </a:lvl4pPr>
      <a:lvl5pPr marL="686004" indent="0" algn="l" defTabSz="343002" rtl="0" eaLnBrk="1" latinLnBrk="0" hangingPunct="1">
        <a:lnSpc>
          <a:spcPct val="90000"/>
        </a:lnSpc>
        <a:spcBef>
          <a:spcPts val="188"/>
        </a:spcBef>
        <a:buFont typeface="Arial"/>
        <a:buNone/>
        <a:defRPr sz="675" kern="1200" baseline="0">
          <a:solidFill>
            <a:schemeClr val="tx1"/>
          </a:solidFill>
          <a:latin typeface="+mn-lt"/>
          <a:ea typeface="+mn-ea"/>
          <a:cs typeface="+mn-cs"/>
        </a:defRPr>
      </a:lvl5pPr>
      <a:lvl6pPr marL="943257"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761"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6259"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763"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3002" rtl="0" eaLnBrk="1" latinLnBrk="0" hangingPunct="1">
        <a:defRPr sz="675" kern="1200">
          <a:solidFill>
            <a:schemeClr val="tx1"/>
          </a:solidFill>
          <a:latin typeface="+mn-lt"/>
          <a:ea typeface="+mn-ea"/>
          <a:cs typeface="+mn-cs"/>
        </a:defRPr>
      </a:lvl1pPr>
      <a:lvl2pPr marL="171504" algn="l" defTabSz="343002" rtl="0" eaLnBrk="1" latinLnBrk="0" hangingPunct="1">
        <a:defRPr sz="675" kern="1200">
          <a:solidFill>
            <a:schemeClr val="tx1"/>
          </a:solidFill>
          <a:latin typeface="+mn-lt"/>
          <a:ea typeface="+mn-ea"/>
          <a:cs typeface="+mn-cs"/>
        </a:defRPr>
      </a:lvl2pPr>
      <a:lvl3pPr marL="343002" algn="l" defTabSz="343002" rtl="0" eaLnBrk="1" latinLnBrk="0" hangingPunct="1">
        <a:defRPr sz="675" kern="1200">
          <a:solidFill>
            <a:schemeClr val="tx1"/>
          </a:solidFill>
          <a:latin typeface="+mn-lt"/>
          <a:ea typeface="+mn-ea"/>
          <a:cs typeface="+mn-cs"/>
        </a:defRPr>
      </a:lvl3pPr>
      <a:lvl4pPr marL="514506" algn="l" defTabSz="343002" rtl="0" eaLnBrk="1" latinLnBrk="0" hangingPunct="1">
        <a:defRPr sz="675" kern="1200">
          <a:solidFill>
            <a:schemeClr val="tx1"/>
          </a:solidFill>
          <a:latin typeface="+mn-lt"/>
          <a:ea typeface="+mn-ea"/>
          <a:cs typeface="+mn-cs"/>
        </a:defRPr>
      </a:lvl4pPr>
      <a:lvl5pPr marL="686004" algn="l" defTabSz="343002" rtl="0" eaLnBrk="1" latinLnBrk="0" hangingPunct="1">
        <a:defRPr sz="675" kern="1200">
          <a:solidFill>
            <a:schemeClr val="tx1"/>
          </a:solidFill>
          <a:latin typeface="+mn-lt"/>
          <a:ea typeface="+mn-ea"/>
          <a:cs typeface="+mn-cs"/>
        </a:defRPr>
      </a:lvl5pPr>
      <a:lvl6pPr marL="857508" algn="l" defTabSz="343002" rtl="0" eaLnBrk="1" latinLnBrk="0" hangingPunct="1">
        <a:defRPr sz="675" kern="1200">
          <a:solidFill>
            <a:schemeClr val="tx1"/>
          </a:solidFill>
          <a:latin typeface="+mn-lt"/>
          <a:ea typeface="+mn-ea"/>
          <a:cs typeface="+mn-cs"/>
        </a:defRPr>
      </a:lvl6pPr>
      <a:lvl7pPr marL="1029006" algn="l" defTabSz="343002" rtl="0" eaLnBrk="1" latinLnBrk="0" hangingPunct="1">
        <a:defRPr sz="675" kern="1200">
          <a:solidFill>
            <a:schemeClr val="tx1"/>
          </a:solidFill>
          <a:latin typeface="+mn-lt"/>
          <a:ea typeface="+mn-ea"/>
          <a:cs typeface="+mn-cs"/>
        </a:defRPr>
      </a:lvl7pPr>
      <a:lvl8pPr marL="1200510" algn="l" defTabSz="343002" rtl="0" eaLnBrk="1" latinLnBrk="0" hangingPunct="1">
        <a:defRPr sz="675" kern="1200">
          <a:solidFill>
            <a:schemeClr val="tx1"/>
          </a:solidFill>
          <a:latin typeface="+mn-lt"/>
          <a:ea typeface="+mn-ea"/>
          <a:cs typeface="+mn-cs"/>
        </a:defRPr>
      </a:lvl8pPr>
      <a:lvl9pPr marL="1372014" algn="l" defTabSz="343002"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C1264D0-B761-B448-9A17-76DFFF20E0F9}"/>
              </a:ext>
            </a:extLst>
          </p:cNvPr>
          <p:cNvSpPr/>
          <p:nvPr userDrawn="1"/>
        </p:nvSpPr>
        <p:spPr>
          <a:xfrm>
            <a:off x="0" y="0"/>
            <a:ext cx="5994400" cy="6858000"/>
          </a:xfrm>
          <a:custGeom>
            <a:avLst/>
            <a:gdLst>
              <a:gd name="connsiteX0" fmla="*/ 0 w 4495800"/>
              <a:gd name="connsiteY0" fmla="*/ 0 h 6858000"/>
              <a:gd name="connsiteX1" fmla="*/ 4495800 w 4495800"/>
              <a:gd name="connsiteY1" fmla="*/ 0 h 6858000"/>
              <a:gd name="connsiteX2" fmla="*/ 4495800 w 4495800"/>
              <a:gd name="connsiteY2" fmla="*/ 2501 h 6858000"/>
              <a:gd name="connsiteX3" fmla="*/ 2351810 w 4495800"/>
              <a:gd name="connsiteY3" fmla="*/ 2501 h 6858000"/>
              <a:gd name="connsiteX4" fmla="*/ 1143000 w 4495800"/>
              <a:gd name="connsiteY4" fmla="*/ 6858000 h 6858000"/>
              <a:gd name="connsiteX5" fmla="*/ 0 w 4495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00" h="6858000">
                <a:moveTo>
                  <a:pt x="0" y="0"/>
                </a:moveTo>
                <a:lnTo>
                  <a:pt x="4495800" y="0"/>
                </a:lnTo>
                <a:lnTo>
                  <a:pt x="4495800" y="2501"/>
                </a:lnTo>
                <a:lnTo>
                  <a:pt x="2351810" y="2501"/>
                </a:lnTo>
                <a:lnTo>
                  <a:pt x="1143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16"/>
          </a:p>
        </p:txBody>
      </p:sp>
      <p:sp>
        <p:nvSpPr>
          <p:cNvPr id="3" name="Title Placeholder 2"/>
          <p:cNvSpPr>
            <a:spLocks noGrp="1"/>
          </p:cNvSpPr>
          <p:nvPr>
            <p:ph type="title"/>
          </p:nvPr>
        </p:nvSpPr>
        <p:spPr>
          <a:xfrm>
            <a:off x="646186" y="1260597"/>
            <a:ext cx="10515709" cy="461665"/>
          </a:xfrm>
          <a:prstGeom prst="rect">
            <a:avLst/>
          </a:prstGeom>
        </p:spPr>
        <p:txBody>
          <a:bodyPr vert="horz" lIns="0" tIns="0" rIns="0" bIns="0" rtlCol="0" anchor="t" anchorCtr="0">
            <a:spAutoFit/>
          </a:bodyPr>
          <a:lstStyle/>
          <a:p>
            <a:r>
              <a:rPr lang="en-US"/>
              <a:t>CLICK TO ADD HEADLINE</a:t>
            </a:r>
          </a:p>
        </p:txBody>
      </p:sp>
      <p:sp>
        <p:nvSpPr>
          <p:cNvPr id="4" name="Text Placeholder 3"/>
          <p:cNvSpPr>
            <a:spLocks noGrp="1"/>
          </p:cNvSpPr>
          <p:nvPr>
            <p:ph type="body" idx="1"/>
          </p:nvPr>
        </p:nvSpPr>
        <p:spPr>
          <a:xfrm>
            <a:off x="646186" y="2241014"/>
            <a:ext cx="10515709" cy="174406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BE6CB6F-4739-3441-B47F-E3AC6CE0A28E}"/>
              </a:ext>
            </a:extLst>
          </p:cNvPr>
          <p:cNvPicPr preferRelativeResize="0">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71201" y="2"/>
            <a:ext cx="574716" cy="903798"/>
          </a:xfrm>
          <a:prstGeom prst="rect">
            <a:avLst/>
          </a:prstGeom>
        </p:spPr>
      </p:pic>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2" r:id="rId4"/>
    <p:sldLayoutId id="2147484323" r:id="rId5"/>
    <p:sldLayoutId id="2147484324" r:id="rId6"/>
    <p:sldLayoutId id="2147484325" r:id="rId7"/>
    <p:sldLayoutId id="2147484349" r:id="rId8"/>
    <p:sldLayoutId id="214748435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71504" indent="-171504"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p:bodyStyle>
    <p:otherStyle>
      <a:defPPr>
        <a:defRPr lang="ru-RU"/>
      </a:defPPr>
      <a:lvl1pPr marL="0" algn="l" defTabSz="914699" rtl="0" eaLnBrk="1" latinLnBrk="0" hangingPunct="1">
        <a:defRPr sz="1800" kern="1200">
          <a:solidFill>
            <a:schemeClr val="tx1"/>
          </a:solidFill>
          <a:latin typeface="+mn-lt"/>
          <a:ea typeface="+mn-ea"/>
          <a:cs typeface="+mn-cs"/>
        </a:defRPr>
      </a:lvl1pPr>
      <a:lvl2pPr marL="457350" algn="l" defTabSz="914699" rtl="0" eaLnBrk="1" latinLnBrk="0" hangingPunct="1">
        <a:defRPr sz="1800" kern="1200">
          <a:solidFill>
            <a:schemeClr val="tx1"/>
          </a:solidFill>
          <a:latin typeface="+mn-lt"/>
          <a:ea typeface="+mn-ea"/>
          <a:cs typeface="+mn-cs"/>
        </a:defRPr>
      </a:lvl2pPr>
      <a:lvl3pPr marL="914699" algn="l" defTabSz="914699" rtl="0" eaLnBrk="1" latinLnBrk="0" hangingPunct="1">
        <a:defRPr sz="1800" kern="1200">
          <a:solidFill>
            <a:schemeClr val="tx1"/>
          </a:solidFill>
          <a:latin typeface="+mn-lt"/>
          <a:ea typeface="+mn-ea"/>
          <a:cs typeface="+mn-cs"/>
        </a:defRPr>
      </a:lvl3pPr>
      <a:lvl4pPr marL="1372048" algn="l" defTabSz="914699" rtl="0" eaLnBrk="1" latinLnBrk="0" hangingPunct="1">
        <a:defRPr sz="1800" kern="1200">
          <a:solidFill>
            <a:schemeClr val="tx1"/>
          </a:solidFill>
          <a:latin typeface="+mn-lt"/>
          <a:ea typeface="+mn-ea"/>
          <a:cs typeface="+mn-cs"/>
        </a:defRPr>
      </a:lvl4pPr>
      <a:lvl5pPr marL="1829396" algn="l" defTabSz="914699" rtl="0" eaLnBrk="1" latinLnBrk="0" hangingPunct="1">
        <a:defRPr sz="1800" kern="1200">
          <a:solidFill>
            <a:schemeClr val="tx1"/>
          </a:solidFill>
          <a:latin typeface="+mn-lt"/>
          <a:ea typeface="+mn-ea"/>
          <a:cs typeface="+mn-cs"/>
        </a:defRPr>
      </a:lvl5pPr>
      <a:lvl6pPr marL="2286741" algn="l" defTabSz="914699" rtl="0" eaLnBrk="1" latinLnBrk="0" hangingPunct="1">
        <a:defRPr sz="1800" kern="1200">
          <a:solidFill>
            <a:schemeClr val="tx1"/>
          </a:solidFill>
          <a:latin typeface="+mn-lt"/>
          <a:ea typeface="+mn-ea"/>
          <a:cs typeface="+mn-cs"/>
        </a:defRPr>
      </a:lvl6pPr>
      <a:lvl7pPr marL="2744091" algn="l" defTabSz="914699" rtl="0" eaLnBrk="1" latinLnBrk="0" hangingPunct="1">
        <a:defRPr sz="1800" kern="1200">
          <a:solidFill>
            <a:schemeClr val="tx1"/>
          </a:solidFill>
          <a:latin typeface="+mn-lt"/>
          <a:ea typeface="+mn-ea"/>
          <a:cs typeface="+mn-cs"/>
        </a:defRPr>
      </a:lvl7pPr>
      <a:lvl8pPr marL="3201440" algn="l" defTabSz="914699" rtl="0" eaLnBrk="1" latinLnBrk="0" hangingPunct="1">
        <a:defRPr sz="1800" kern="1200">
          <a:solidFill>
            <a:schemeClr val="tx1"/>
          </a:solidFill>
          <a:latin typeface="+mn-lt"/>
          <a:ea typeface="+mn-ea"/>
          <a:cs typeface="+mn-cs"/>
        </a:defRPr>
      </a:lvl8pPr>
      <a:lvl9pPr marL="3658790" algn="l" defTabSz="91469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2423830" y="2726027"/>
            <a:ext cx="9108419" cy="675249"/>
          </a:xfrm>
          <a:prstGeom prst="rect">
            <a:avLst/>
          </a:prstGeom>
        </p:spPr>
        <p:txBody>
          <a:bodyPr vert="horz" wrap="square" lIns="0" tIns="0" rIns="0" bIns="0" rtlCol="0" anchor="b" anchorCtr="0">
            <a:spAutoFit/>
          </a:bodyPr>
          <a:lstStyle/>
          <a:p>
            <a:r>
              <a:rPr lang="en-US"/>
              <a:t>CLICK TO EDIT</a:t>
            </a:r>
          </a:p>
        </p:txBody>
      </p:sp>
      <p:sp>
        <p:nvSpPr>
          <p:cNvPr id="13" name="Text Placeholder 12"/>
          <p:cNvSpPr>
            <a:spLocks noGrp="1"/>
          </p:cNvSpPr>
          <p:nvPr>
            <p:ph type="body" idx="1"/>
          </p:nvPr>
        </p:nvSpPr>
        <p:spPr>
          <a:xfrm>
            <a:off x="2423831" y="3451063"/>
            <a:ext cx="8345237" cy="415498"/>
          </a:xfrm>
          <a:prstGeom prst="rect">
            <a:avLst/>
          </a:prstGeom>
        </p:spPr>
        <p:txBody>
          <a:bodyPr vert="horz" lIns="0" tIns="0" rIns="0" bIns="0" rtlCol="0">
            <a:spAutoFit/>
          </a:bodyPr>
          <a:lstStyle/>
          <a:p>
            <a:pPr lvl="0"/>
            <a:r>
              <a:rPr lang="en-US"/>
              <a:t>CLICK TO EDIT SUBHEAD</a:t>
            </a:r>
          </a:p>
        </p:txBody>
      </p:sp>
    </p:spTree>
    <p:extLst>
      <p:ext uri="{BB962C8B-B14F-4D97-AF65-F5344CB8AC3E}">
        <p14:creationId xmlns:p14="http://schemas.microsoft.com/office/powerpoint/2010/main" val="167511269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45" r:id="rId4"/>
    <p:sldLayoutId id="214748434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699" rtl="0" eaLnBrk="1" latinLnBrk="0" hangingPunct="1">
        <a:spcBef>
          <a:spcPct val="0"/>
        </a:spcBef>
        <a:buNone/>
        <a:defRPr sz="4388"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0" indent="0" algn="l" defTabSz="914699" rtl="0" eaLnBrk="1" latinLnBrk="0" hangingPunct="1">
        <a:spcBef>
          <a:spcPct val="20000"/>
        </a:spcBef>
        <a:buFont typeface="Arial" panose="020B0604020202020204" pitchFamily="34" charset="0"/>
        <a:buNone/>
        <a:defRPr sz="27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457349" indent="0" algn="l" defTabSz="914699" rtl="0" eaLnBrk="1" latinLnBrk="0" hangingPunct="1">
        <a:spcBef>
          <a:spcPct val="20000"/>
        </a:spcBef>
        <a:buFont typeface="Arial" panose="020B0604020202020204" pitchFamily="34" charset="0"/>
        <a:buNone/>
        <a:defRPr sz="2813" b="1" i="0" kern="1200">
          <a:solidFill>
            <a:schemeClr val="tx1"/>
          </a:solidFill>
          <a:latin typeface="Archivo" charset="0"/>
          <a:ea typeface="Archivo" charset="0"/>
          <a:cs typeface="Archivo" charset="0"/>
        </a:defRPr>
      </a:lvl2pPr>
      <a:lvl3pPr marL="914699" indent="0" algn="l" defTabSz="914699" rtl="0" eaLnBrk="1" latinLnBrk="0" hangingPunct="1">
        <a:spcBef>
          <a:spcPct val="20000"/>
        </a:spcBef>
        <a:buFont typeface="Arial" panose="020B0604020202020204" pitchFamily="34" charset="0"/>
        <a:buNone/>
        <a:defRPr sz="2400" b="1" i="0" kern="1200">
          <a:solidFill>
            <a:schemeClr val="tx1"/>
          </a:solidFill>
          <a:latin typeface="Archivo" charset="0"/>
          <a:ea typeface="Archivo" charset="0"/>
          <a:cs typeface="Archivo" charset="0"/>
        </a:defRPr>
      </a:lvl3pPr>
      <a:lvl4pPr marL="1372049" indent="0" algn="l" defTabSz="914699" rtl="0" eaLnBrk="1" latinLnBrk="0" hangingPunct="1">
        <a:spcBef>
          <a:spcPct val="20000"/>
        </a:spcBef>
        <a:buFont typeface="Arial" panose="020B0604020202020204" pitchFamily="34" charset="0"/>
        <a:buNone/>
        <a:defRPr sz="1988" b="1" i="0" kern="1200">
          <a:solidFill>
            <a:schemeClr val="tx1"/>
          </a:solidFill>
          <a:latin typeface="Archivo" charset="0"/>
          <a:ea typeface="Archivo" charset="0"/>
          <a:cs typeface="Archivo" charset="0"/>
        </a:defRPr>
      </a:lvl4pPr>
      <a:lvl5pPr marL="1829396" indent="0" algn="l" defTabSz="914699" rtl="0" eaLnBrk="1" latinLnBrk="0" hangingPunct="1">
        <a:spcBef>
          <a:spcPct val="20000"/>
        </a:spcBef>
        <a:buFont typeface="Arial" panose="020B0604020202020204" pitchFamily="34" charset="0"/>
        <a:buNone/>
        <a:defRPr sz="1988" b="1" i="0" kern="1200">
          <a:solidFill>
            <a:schemeClr val="tx1"/>
          </a:solidFill>
          <a:latin typeface="Archivo" charset="0"/>
          <a:ea typeface="Archivo" charset="0"/>
          <a:cs typeface="Archivo"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p:bodyStyle>
    <p:otherStyle>
      <a:defPPr>
        <a:defRPr lang="ru-RU"/>
      </a:defPPr>
      <a:lvl1pPr marL="0" algn="l" defTabSz="914699" rtl="0" eaLnBrk="1" latinLnBrk="0" hangingPunct="1">
        <a:defRPr sz="1800" kern="1200">
          <a:solidFill>
            <a:schemeClr val="tx1"/>
          </a:solidFill>
          <a:latin typeface="+mn-lt"/>
          <a:ea typeface="+mn-ea"/>
          <a:cs typeface="+mn-cs"/>
        </a:defRPr>
      </a:lvl1pPr>
      <a:lvl2pPr marL="457350" algn="l" defTabSz="914699" rtl="0" eaLnBrk="1" latinLnBrk="0" hangingPunct="1">
        <a:defRPr sz="1800" kern="1200">
          <a:solidFill>
            <a:schemeClr val="tx1"/>
          </a:solidFill>
          <a:latin typeface="+mn-lt"/>
          <a:ea typeface="+mn-ea"/>
          <a:cs typeface="+mn-cs"/>
        </a:defRPr>
      </a:lvl2pPr>
      <a:lvl3pPr marL="914699" algn="l" defTabSz="914699" rtl="0" eaLnBrk="1" latinLnBrk="0" hangingPunct="1">
        <a:defRPr sz="1800" kern="1200">
          <a:solidFill>
            <a:schemeClr val="tx1"/>
          </a:solidFill>
          <a:latin typeface="+mn-lt"/>
          <a:ea typeface="+mn-ea"/>
          <a:cs typeface="+mn-cs"/>
        </a:defRPr>
      </a:lvl3pPr>
      <a:lvl4pPr marL="1372048" algn="l" defTabSz="914699" rtl="0" eaLnBrk="1" latinLnBrk="0" hangingPunct="1">
        <a:defRPr sz="1800" kern="1200">
          <a:solidFill>
            <a:schemeClr val="tx1"/>
          </a:solidFill>
          <a:latin typeface="+mn-lt"/>
          <a:ea typeface="+mn-ea"/>
          <a:cs typeface="+mn-cs"/>
        </a:defRPr>
      </a:lvl4pPr>
      <a:lvl5pPr marL="1829396" algn="l" defTabSz="914699" rtl="0" eaLnBrk="1" latinLnBrk="0" hangingPunct="1">
        <a:defRPr sz="1800" kern="1200">
          <a:solidFill>
            <a:schemeClr val="tx1"/>
          </a:solidFill>
          <a:latin typeface="+mn-lt"/>
          <a:ea typeface="+mn-ea"/>
          <a:cs typeface="+mn-cs"/>
        </a:defRPr>
      </a:lvl5pPr>
      <a:lvl6pPr marL="2286741" algn="l" defTabSz="914699" rtl="0" eaLnBrk="1" latinLnBrk="0" hangingPunct="1">
        <a:defRPr sz="1800" kern="1200">
          <a:solidFill>
            <a:schemeClr val="tx1"/>
          </a:solidFill>
          <a:latin typeface="+mn-lt"/>
          <a:ea typeface="+mn-ea"/>
          <a:cs typeface="+mn-cs"/>
        </a:defRPr>
      </a:lvl6pPr>
      <a:lvl7pPr marL="2744091" algn="l" defTabSz="914699" rtl="0" eaLnBrk="1" latinLnBrk="0" hangingPunct="1">
        <a:defRPr sz="1800" kern="1200">
          <a:solidFill>
            <a:schemeClr val="tx1"/>
          </a:solidFill>
          <a:latin typeface="+mn-lt"/>
          <a:ea typeface="+mn-ea"/>
          <a:cs typeface="+mn-cs"/>
        </a:defRPr>
      </a:lvl7pPr>
      <a:lvl8pPr marL="3201440" algn="l" defTabSz="914699" rtl="0" eaLnBrk="1" latinLnBrk="0" hangingPunct="1">
        <a:defRPr sz="1800" kern="1200">
          <a:solidFill>
            <a:schemeClr val="tx1"/>
          </a:solidFill>
          <a:latin typeface="+mn-lt"/>
          <a:ea typeface="+mn-ea"/>
          <a:cs typeface="+mn-cs"/>
        </a:defRPr>
      </a:lvl8pPr>
      <a:lvl9pPr marL="3658790" algn="l" defTabSz="91469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36067" y="1894189"/>
            <a:ext cx="4236464" cy="768672"/>
          </a:xfrm>
          <a:prstGeom prst="rect">
            <a:avLst/>
          </a:prstGeom>
        </p:spPr>
        <p:txBody>
          <a:bodyPr vert="horz" wrap="square" lIns="0" tIns="0" rIns="0" bIns="0" rtlCol="0" anchor="b" anchorCtr="0">
            <a:spAutoFit/>
          </a:bodyPr>
          <a:lstStyle/>
          <a:p>
            <a:r>
              <a:rPr lang="en-US"/>
              <a:t>Click to edit Master title style</a:t>
            </a:r>
          </a:p>
        </p:txBody>
      </p:sp>
      <p:sp>
        <p:nvSpPr>
          <p:cNvPr id="3" name="Text Placeholder 2"/>
          <p:cNvSpPr>
            <a:spLocks noGrp="1"/>
          </p:cNvSpPr>
          <p:nvPr>
            <p:ph type="body" idx="1"/>
          </p:nvPr>
        </p:nvSpPr>
        <p:spPr>
          <a:xfrm>
            <a:off x="7536067" y="2843545"/>
            <a:ext cx="4236464" cy="13144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18E55F8-CCBA-A549-96F3-F732914215F3}"/>
              </a:ext>
            </a:extLst>
          </p:cNvPr>
          <p:cNvPicPr preferRelativeResize="0">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71201" y="2"/>
            <a:ext cx="574716" cy="903798"/>
          </a:xfrm>
          <a:prstGeom prst="rect">
            <a:avLst/>
          </a:prstGeom>
        </p:spPr>
      </p:pic>
    </p:spTree>
    <p:extLst>
      <p:ext uri="{BB962C8B-B14F-4D97-AF65-F5344CB8AC3E}">
        <p14:creationId xmlns:p14="http://schemas.microsoft.com/office/powerpoint/2010/main" val="1113150175"/>
      </p:ext>
    </p:extLst>
  </p:cSld>
  <p:clrMap bg1="lt1" tx1="dk1" bg2="lt2" tx2="dk2" accent1="accent1" accent2="accent2" accent3="accent3" accent4="accent4" accent5="accent5" accent6="accent6" hlink="hlink" folHlink="folHlink"/>
  <p:sldLayoutIdLst>
    <p:sldLayoutId id="2147484207" r:id="rId1"/>
    <p:sldLayoutId id="2147484307" r:id="rId2"/>
    <p:sldLayoutId id="2147484204" r:id="rId3"/>
    <p:sldLayoutId id="2147484330" r:id="rId4"/>
    <p:sldLayoutId id="2147484331" r:id="rId5"/>
    <p:sldLayoutId id="214748430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3002" rtl="0" eaLnBrk="1" latinLnBrk="0" hangingPunct="1">
        <a:lnSpc>
          <a:spcPct val="90000"/>
        </a:lnSpc>
        <a:spcBef>
          <a:spcPct val="0"/>
        </a:spcBef>
        <a:buNone/>
        <a:defRPr sz="2775"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171504" indent="-171504" algn="l" defTabSz="343002" rtl="0" eaLnBrk="1" latinLnBrk="0" hangingPunct="1">
        <a:lnSpc>
          <a:spcPct val="150000"/>
        </a:lnSpc>
        <a:spcBef>
          <a:spcPts val="375"/>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171504" algn="l" defTabSz="343002" rtl="0" eaLnBrk="1" latinLnBrk="0" hangingPunct="1">
        <a:lnSpc>
          <a:spcPct val="150000"/>
        </a:lnSpc>
        <a:spcBef>
          <a:spcPts val="188"/>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14506" indent="-171504" algn="l" defTabSz="343002" rtl="0" eaLnBrk="1" latinLnBrk="0" hangingPunct="1">
        <a:lnSpc>
          <a:spcPct val="150000"/>
        </a:lnSpc>
        <a:spcBef>
          <a:spcPts val="188"/>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686004" indent="-171504" algn="l" defTabSz="343002" rtl="0" eaLnBrk="1" latinLnBrk="0" hangingPunct="1">
        <a:lnSpc>
          <a:spcPct val="150000"/>
        </a:lnSpc>
        <a:spcBef>
          <a:spcPts val="188"/>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857508" indent="-171504" algn="l" defTabSz="343002" rtl="0" eaLnBrk="1" latinLnBrk="0" hangingPunct="1">
        <a:lnSpc>
          <a:spcPct val="150000"/>
        </a:lnSpc>
        <a:spcBef>
          <a:spcPts val="188"/>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943257"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761"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6259"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763"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3002" rtl="0" eaLnBrk="1" latinLnBrk="0" hangingPunct="1">
        <a:defRPr sz="675" kern="1200">
          <a:solidFill>
            <a:schemeClr val="tx1"/>
          </a:solidFill>
          <a:latin typeface="+mn-lt"/>
          <a:ea typeface="+mn-ea"/>
          <a:cs typeface="+mn-cs"/>
        </a:defRPr>
      </a:lvl1pPr>
      <a:lvl2pPr marL="171504" algn="l" defTabSz="343002" rtl="0" eaLnBrk="1" latinLnBrk="0" hangingPunct="1">
        <a:defRPr sz="675" kern="1200">
          <a:solidFill>
            <a:schemeClr val="tx1"/>
          </a:solidFill>
          <a:latin typeface="+mn-lt"/>
          <a:ea typeface="+mn-ea"/>
          <a:cs typeface="+mn-cs"/>
        </a:defRPr>
      </a:lvl2pPr>
      <a:lvl3pPr marL="343002" algn="l" defTabSz="343002" rtl="0" eaLnBrk="1" latinLnBrk="0" hangingPunct="1">
        <a:defRPr sz="675" kern="1200">
          <a:solidFill>
            <a:schemeClr val="tx1"/>
          </a:solidFill>
          <a:latin typeface="+mn-lt"/>
          <a:ea typeface="+mn-ea"/>
          <a:cs typeface="+mn-cs"/>
        </a:defRPr>
      </a:lvl3pPr>
      <a:lvl4pPr marL="514506" algn="l" defTabSz="343002" rtl="0" eaLnBrk="1" latinLnBrk="0" hangingPunct="1">
        <a:defRPr sz="675" kern="1200">
          <a:solidFill>
            <a:schemeClr val="tx1"/>
          </a:solidFill>
          <a:latin typeface="+mn-lt"/>
          <a:ea typeface="+mn-ea"/>
          <a:cs typeface="+mn-cs"/>
        </a:defRPr>
      </a:lvl4pPr>
      <a:lvl5pPr marL="686004" algn="l" defTabSz="343002" rtl="0" eaLnBrk="1" latinLnBrk="0" hangingPunct="1">
        <a:defRPr sz="675" kern="1200">
          <a:solidFill>
            <a:schemeClr val="tx1"/>
          </a:solidFill>
          <a:latin typeface="+mn-lt"/>
          <a:ea typeface="+mn-ea"/>
          <a:cs typeface="+mn-cs"/>
        </a:defRPr>
      </a:lvl5pPr>
      <a:lvl6pPr marL="857508" algn="l" defTabSz="343002" rtl="0" eaLnBrk="1" latinLnBrk="0" hangingPunct="1">
        <a:defRPr sz="675" kern="1200">
          <a:solidFill>
            <a:schemeClr val="tx1"/>
          </a:solidFill>
          <a:latin typeface="+mn-lt"/>
          <a:ea typeface="+mn-ea"/>
          <a:cs typeface="+mn-cs"/>
        </a:defRPr>
      </a:lvl6pPr>
      <a:lvl7pPr marL="1029006" algn="l" defTabSz="343002" rtl="0" eaLnBrk="1" latinLnBrk="0" hangingPunct="1">
        <a:defRPr sz="675" kern="1200">
          <a:solidFill>
            <a:schemeClr val="tx1"/>
          </a:solidFill>
          <a:latin typeface="+mn-lt"/>
          <a:ea typeface="+mn-ea"/>
          <a:cs typeface="+mn-cs"/>
        </a:defRPr>
      </a:lvl7pPr>
      <a:lvl8pPr marL="1200510" algn="l" defTabSz="343002" rtl="0" eaLnBrk="1" latinLnBrk="0" hangingPunct="1">
        <a:defRPr sz="675" kern="1200">
          <a:solidFill>
            <a:schemeClr val="tx1"/>
          </a:solidFill>
          <a:latin typeface="+mn-lt"/>
          <a:ea typeface="+mn-ea"/>
          <a:cs typeface="+mn-cs"/>
        </a:defRPr>
      </a:lvl8pPr>
      <a:lvl9pPr marL="1372014" algn="l" defTabSz="343002" rtl="0" eaLnBrk="1" latinLnBrk="0" hangingPunct="1">
        <a:defRPr sz="6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46" y="365091"/>
            <a:ext cx="10515709" cy="13254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146" y="1825414"/>
            <a:ext cx="10515709" cy="43516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96543"/>
      </p:ext>
    </p:extLst>
  </p:cSld>
  <p:clrMap bg1="lt1" tx1="dk1" bg2="lt2" tx2="dk2" accent1="accent1" accent2="accent2" accent3="accent3" accent4="accent4" accent5="accent5" accent6="accent6" hlink="hlink" folHlink="folHlink"/>
  <p:sldLayoutIdLst>
    <p:sldLayoutId id="2147484313" r:id="rId1"/>
    <p:sldLayoutId id="214748430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3002" rtl="0" eaLnBrk="1" latinLnBrk="0" hangingPunct="1">
        <a:lnSpc>
          <a:spcPct val="90000"/>
        </a:lnSpc>
        <a:spcBef>
          <a:spcPct val="0"/>
        </a:spcBef>
        <a:buNone/>
        <a:defRPr sz="1650" b="1"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p:titleStyle>
    <p:bodyStyle>
      <a:lvl1pPr marL="85749" indent="-85749" algn="l" defTabSz="343002" rtl="0" eaLnBrk="1" latinLnBrk="0" hangingPunct="1">
        <a:lnSpc>
          <a:spcPct val="90000"/>
        </a:lnSpc>
        <a:spcBef>
          <a:spcPts val="375"/>
        </a:spcBef>
        <a:buFont typeface="Arial"/>
        <a:buChar char="•"/>
        <a:defRPr sz="1050" b="0" i="0" kern="1200">
          <a:solidFill>
            <a:schemeClr val="tx1"/>
          </a:solidFill>
          <a:latin typeface="Franklin Gothic Book Regular"/>
          <a:ea typeface="Franklin Gothic Book Regular"/>
          <a:cs typeface="Franklin Gothic Book Regular"/>
        </a:defRPr>
      </a:lvl1pPr>
      <a:lvl2pPr marL="257253" indent="-85749" algn="l" defTabSz="343002" rtl="0" eaLnBrk="1" latinLnBrk="0" hangingPunct="1">
        <a:lnSpc>
          <a:spcPct val="90000"/>
        </a:lnSpc>
        <a:spcBef>
          <a:spcPts val="188"/>
        </a:spcBef>
        <a:buFont typeface="Arial"/>
        <a:buChar char="•"/>
        <a:defRPr sz="900" b="0" i="0" kern="1200">
          <a:solidFill>
            <a:schemeClr val="tx1"/>
          </a:solidFill>
          <a:latin typeface="Franklin Gothic Book Regular"/>
          <a:ea typeface="Franklin Gothic Book Regular"/>
          <a:cs typeface="Franklin Gothic Book Regular"/>
        </a:defRPr>
      </a:lvl2pPr>
      <a:lvl3pPr marL="428751" indent="-85749" algn="l" defTabSz="343002" rtl="0" eaLnBrk="1" latinLnBrk="0" hangingPunct="1">
        <a:lnSpc>
          <a:spcPct val="90000"/>
        </a:lnSpc>
        <a:spcBef>
          <a:spcPts val="188"/>
        </a:spcBef>
        <a:buFont typeface="Arial"/>
        <a:buChar char="•"/>
        <a:defRPr sz="750" b="0" i="0" kern="1200">
          <a:solidFill>
            <a:schemeClr val="tx1"/>
          </a:solidFill>
          <a:latin typeface="Franklin Gothic Book Regular"/>
          <a:ea typeface="Franklin Gothic Book Regular"/>
          <a:cs typeface="Franklin Gothic Book Regular"/>
        </a:defRPr>
      </a:lvl3pPr>
      <a:lvl4pPr marL="600255" indent="-85749" algn="l" defTabSz="343002" rtl="0" eaLnBrk="1" latinLnBrk="0" hangingPunct="1">
        <a:lnSpc>
          <a:spcPct val="90000"/>
        </a:lnSpc>
        <a:spcBef>
          <a:spcPts val="188"/>
        </a:spcBef>
        <a:buFont typeface="Arial"/>
        <a:buChar char="•"/>
        <a:defRPr sz="675" b="0" i="0" kern="1200">
          <a:solidFill>
            <a:schemeClr val="tx1"/>
          </a:solidFill>
          <a:latin typeface="Franklin Gothic Book Regular"/>
          <a:ea typeface="Franklin Gothic Book Regular"/>
          <a:cs typeface="Franklin Gothic Book Regular"/>
        </a:defRPr>
      </a:lvl4pPr>
      <a:lvl5pPr marL="771759" indent="-85749" algn="l" defTabSz="343002" rtl="0" eaLnBrk="1" latinLnBrk="0" hangingPunct="1">
        <a:lnSpc>
          <a:spcPct val="90000"/>
        </a:lnSpc>
        <a:spcBef>
          <a:spcPts val="188"/>
        </a:spcBef>
        <a:buFont typeface="Arial"/>
        <a:buChar char="•"/>
        <a:defRPr sz="675" b="0" i="0" kern="1200">
          <a:solidFill>
            <a:schemeClr val="tx1"/>
          </a:solidFill>
          <a:latin typeface="Franklin Gothic Book Regular"/>
          <a:ea typeface="Franklin Gothic Book Regular"/>
          <a:cs typeface="Franklin Gothic Book Regular"/>
        </a:defRPr>
      </a:lvl5pPr>
      <a:lvl6pPr marL="943257"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761"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6259"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763"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3002" rtl="0" eaLnBrk="1" latinLnBrk="0" hangingPunct="1">
        <a:defRPr sz="675" kern="1200">
          <a:solidFill>
            <a:schemeClr val="tx1"/>
          </a:solidFill>
          <a:latin typeface="+mn-lt"/>
          <a:ea typeface="+mn-ea"/>
          <a:cs typeface="+mn-cs"/>
        </a:defRPr>
      </a:lvl1pPr>
      <a:lvl2pPr marL="171504" algn="l" defTabSz="343002" rtl="0" eaLnBrk="1" latinLnBrk="0" hangingPunct="1">
        <a:defRPr sz="675" kern="1200">
          <a:solidFill>
            <a:schemeClr val="tx1"/>
          </a:solidFill>
          <a:latin typeface="+mn-lt"/>
          <a:ea typeface="+mn-ea"/>
          <a:cs typeface="+mn-cs"/>
        </a:defRPr>
      </a:lvl2pPr>
      <a:lvl3pPr marL="343002" algn="l" defTabSz="343002" rtl="0" eaLnBrk="1" latinLnBrk="0" hangingPunct="1">
        <a:defRPr sz="675" kern="1200">
          <a:solidFill>
            <a:schemeClr val="tx1"/>
          </a:solidFill>
          <a:latin typeface="+mn-lt"/>
          <a:ea typeface="+mn-ea"/>
          <a:cs typeface="+mn-cs"/>
        </a:defRPr>
      </a:lvl3pPr>
      <a:lvl4pPr marL="514506" algn="l" defTabSz="343002" rtl="0" eaLnBrk="1" latinLnBrk="0" hangingPunct="1">
        <a:defRPr sz="675" kern="1200">
          <a:solidFill>
            <a:schemeClr val="tx1"/>
          </a:solidFill>
          <a:latin typeface="+mn-lt"/>
          <a:ea typeface="+mn-ea"/>
          <a:cs typeface="+mn-cs"/>
        </a:defRPr>
      </a:lvl4pPr>
      <a:lvl5pPr marL="686004" algn="l" defTabSz="343002" rtl="0" eaLnBrk="1" latinLnBrk="0" hangingPunct="1">
        <a:defRPr sz="675" kern="1200">
          <a:solidFill>
            <a:schemeClr val="tx1"/>
          </a:solidFill>
          <a:latin typeface="+mn-lt"/>
          <a:ea typeface="+mn-ea"/>
          <a:cs typeface="+mn-cs"/>
        </a:defRPr>
      </a:lvl5pPr>
      <a:lvl6pPr marL="857508" algn="l" defTabSz="343002" rtl="0" eaLnBrk="1" latinLnBrk="0" hangingPunct="1">
        <a:defRPr sz="675" kern="1200">
          <a:solidFill>
            <a:schemeClr val="tx1"/>
          </a:solidFill>
          <a:latin typeface="+mn-lt"/>
          <a:ea typeface="+mn-ea"/>
          <a:cs typeface="+mn-cs"/>
        </a:defRPr>
      </a:lvl6pPr>
      <a:lvl7pPr marL="1029006" algn="l" defTabSz="343002" rtl="0" eaLnBrk="1" latinLnBrk="0" hangingPunct="1">
        <a:defRPr sz="675" kern="1200">
          <a:solidFill>
            <a:schemeClr val="tx1"/>
          </a:solidFill>
          <a:latin typeface="+mn-lt"/>
          <a:ea typeface="+mn-ea"/>
          <a:cs typeface="+mn-cs"/>
        </a:defRPr>
      </a:lvl7pPr>
      <a:lvl8pPr marL="1200510" algn="l" defTabSz="343002" rtl="0" eaLnBrk="1" latinLnBrk="0" hangingPunct="1">
        <a:defRPr sz="675" kern="1200">
          <a:solidFill>
            <a:schemeClr val="tx1"/>
          </a:solidFill>
          <a:latin typeface="+mn-lt"/>
          <a:ea typeface="+mn-ea"/>
          <a:cs typeface="+mn-cs"/>
        </a:defRPr>
      </a:lvl8pPr>
      <a:lvl9pPr marL="1372014" algn="l" defTabSz="343002" rtl="0" eaLnBrk="1" latinLnBrk="0" hangingPunct="1">
        <a:defRPr sz="6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3AADB-4A98-7C58-E773-44453D280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EE231-6ED4-3245-131A-D149EA8FB6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9FD06F-23F5-68C2-8D05-395774F31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4F30B-6B75-4C67-8756-7A763CF402C5}" type="datetimeFigureOut">
              <a:rPr lang="en-US" smtClean="0"/>
              <a:t>1/11/2023</a:t>
            </a:fld>
            <a:endParaRPr lang="en-US"/>
          </a:p>
        </p:txBody>
      </p:sp>
      <p:sp>
        <p:nvSpPr>
          <p:cNvPr id="5" name="Footer Placeholder 4">
            <a:extLst>
              <a:ext uri="{FF2B5EF4-FFF2-40B4-BE49-F238E27FC236}">
                <a16:creationId xmlns:a16="http://schemas.microsoft.com/office/drawing/2014/main" id="{88A016A4-19AE-C338-5B6B-2C624C5F4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11A190-585C-8A40-8837-77676B7DB1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5A26A-4941-4D36-9FE1-52DBF6C2E9E3}" type="slidenum">
              <a:rPr lang="en-US" smtClean="0"/>
              <a:t>‹#›</a:t>
            </a:fld>
            <a:endParaRPr lang="en-US"/>
          </a:p>
        </p:txBody>
      </p:sp>
    </p:spTree>
    <p:extLst>
      <p:ext uri="{BB962C8B-B14F-4D97-AF65-F5344CB8AC3E}">
        <p14:creationId xmlns:p14="http://schemas.microsoft.com/office/powerpoint/2010/main" val="1641785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9FBDB-B9D2-616D-B65E-9351B410D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A6EDCF-F0F1-9EDB-0920-F1E7BC2ED1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11F52-F87F-34CD-1445-9C920C3A8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FDBF1-C22A-47F4-AD79-73298FB22984}" type="datetimeFigureOut">
              <a:rPr lang="en-US" smtClean="0"/>
              <a:t>1/11/2023</a:t>
            </a:fld>
            <a:endParaRPr lang="en-US"/>
          </a:p>
        </p:txBody>
      </p:sp>
      <p:sp>
        <p:nvSpPr>
          <p:cNvPr id="5" name="Footer Placeholder 4">
            <a:extLst>
              <a:ext uri="{FF2B5EF4-FFF2-40B4-BE49-F238E27FC236}">
                <a16:creationId xmlns:a16="http://schemas.microsoft.com/office/drawing/2014/main" id="{02443E09-4620-BAF8-12FD-025B7E5DE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456F9E-6835-0F97-CB97-5FFBFD77A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83700-F749-48B5-9711-76C2339E93C6}" type="slidenum">
              <a:rPr lang="en-US" smtClean="0"/>
              <a:t>‹#›</a:t>
            </a:fld>
            <a:endParaRPr lang="en-US"/>
          </a:p>
        </p:txBody>
      </p:sp>
    </p:spTree>
    <p:extLst>
      <p:ext uri="{BB962C8B-B14F-4D97-AF65-F5344CB8AC3E}">
        <p14:creationId xmlns:p14="http://schemas.microsoft.com/office/powerpoint/2010/main" val="1461100761"/>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48A87A34-81AB-432B-8DAE-1953F412C126}" type="datetimeFigureOut">
              <a:rPr lang="en-US" smtClean="0"/>
              <a:pPr/>
              <a:t>1/11/2023</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549806037"/>
      </p:ext>
    </p:extLst>
  </p:cSld>
  <p:clrMap bg1="dk1" tx1="lt1" bg2="dk2"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8" Type="http://schemas.openxmlformats.org/officeDocument/2006/relationships/hyperlink" Target="mailto:ajenkins@uidaho.edu" TargetMode="External"/><Relationship Id="rId13"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34.jpeg"/><Relationship Id="rId2" Type="http://schemas.openxmlformats.org/officeDocument/2006/relationships/hyperlink" Target="mailto:jmeekhof@uidaho.edu" TargetMode="External"/><Relationship Id="rId1" Type="http://schemas.openxmlformats.org/officeDocument/2006/relationships/slideLayout" Target="../slideLayouts/slideLayout10.xml"/><Relationship Id="rId6" Type="http://schemas.openxmlformats.org/officeDocument/2006/relationships/hyperlink" Target="mailto:kalj@uidaho.edu" TargetMode="External"/><Relationship Id="rId11" Type="http://schemas.openxmlformats.org/officeDocument/2006/relationships/image" Target="../media/image33.jpeg"/><Relationship Id="rId5" Type="http://schemas.openxmlformats.org/officeDocument/2006/relationships/hyperlink" Target="mailto:ahuck@uidaho.edu" TargetMode="External"/><Relationship Id="rId10" Type="http://schemas.openxmlformats.org/officeDocument/2006/relationships/hyperlink" Target="mailto:jbrewer@uidaho.edu" TargetMode="External"/><Relationship Id="rId4" Type="http://schemas.openxmlformats.org/officeDocument/2006/relationships/hyperlink" Target="mailto:zimmer@uidaho.edu" TargetMode="External"/><Relationship Id="rId9" Type="http://schemas.openxmlformats.org/officeDocument/2006/relationships/hyperlink" Target="mailto:samig@uidaho.edu" TargetMode="External"/><Relationship Id="rId1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mailto:dorahm@uidaho.edu" TargetMode="External"/><Relationship Id="rId7" Type="http://schemas.openxmlformats.org/officeDocument/2006/relationships/hyperlink" Target="mailto:motorpool@uidaho.edu" TargetMode="External"/><Relationship Id="rId2" Type="http://schemas.openxmlformats.org/officeDocument/2006/relationships/hyperlink" Target="mailto:dstout@uidaho.edu" TargetMode="External"/><Relationship Id="rId1" Type="http://schemas.openxmlformats.org/officeDocument/2006/relationships/slideLayout" Target="../slideLayouts/slideLayout10.xml"/><Relationship Id="rId6" Type="http://schemas.openxmlformats.org/officeDocument/2006/relationships/hyperlink" Target="mailto:arwenb@uidaho.edu" TargetMode="External"/><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mailto:jkenyon@uidaho.edu" TargetMode="External"/><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hyperlink" Target="https://www.uidaho.edu/brand/brand-toolkit/templates/email-signatur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hyperlink" Target="http://www.uidaho.edu/cogs" TargetMode="External"/><Relationship Id="rId4" Type="http://schemas.openxmlformats.org/officeDocument/2006/relationships/hyperlink" Target="mailto:cogs@uidaho.ed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mailto:legalaidclinic@uidaho.edu" TargetMode="Externa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hyperlink" Target="https://www.uidaho.edu/infrastructure/parking/alternative-transportation/local-transit" TargetMode="External"/><Relationship Id="rId3" Type="http://schemas.openxmlformats.org/officeDocument/2006/relationships/hyperlink" Target="https://www.smarttransit.org/wp-content/uploads/2022/05/Moscow-fixed-route-poster-2022-05-02-temp-reduced.pdf" TargetMode="External"/><Relationship Id="rId7" Type="http://schemas.openxmlformats.org/officeDocument/2006/relationships/hyperlink" Target="http://www.taximoscowid.com/" TargetMode="External"/><Relationship Id="rId2" Type="http://schemas.openxmlformats.org/officeDocument/2006/relationships/hyperlink" Target="http://www.smarttransit.org/" TargetMode="External"/><Relationship Id="rId1" Type="http://schemas.openxmlformats.org/officeDocument/2006/relationships/slideLayout" Target="../slideLayouts/slideLayout30.xml"/><Relationship Id="rId6" Type="http://schemas.openxmlformats.org/officeDocument/2006/relationships/hyperlink" Target="https://www.facebook.com/MyCollegeCabs" TargetMode="External"/><Relationship Id="rId5" Type="http://schemas.openxmlformats.org/officeDocument/2006/relationships/hyperlink" Target="http://www.uidaho.edu/infrastructure/parking/shuttle" TargetMode="External"/><Relationship Id="rId4" Type="http://schemas.openxmlformats.org/officeDocument/2006/relationships/hyperlink" Target="http://www.ci.moscow.id.us/177/VanPool" TargetMode="External"/><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hyperlink" Target="http://www.uidaho.edu/current-students/student-involvement/food-pantry" TargetMode="External"/><Relationship Id="rId2" Type="http://schemas.openxmlformats.org/officeDocument/2006/relationships/image" Target="../media/image70.png"/><Relationship Id="rId1" Type="http://schemas.openxmlformats.org/officeDocument/2006/relationships/slideLayout" Target="../slideLayouts/slideLayout31.xml"/><Relationship Id="rId4" Type="http://schemas.openxmlformats.org/officeDocument/2006/relationships/hyperlink" Target="mailto:foodpantry@uidaho.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uidaho.edu/current-students/cdar" TargetMode="External"/><Relationship Id="rId2" Type="http://schemas.openxmlformats.org/officeDocument/2006/relationships/hyperlink" Target="mailto:cdar@uidaho.edu" TargetMode="Externa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hyperlink" Target="mailto:recwell@uidaho.edu" TargetMode="External"/><Relationship Id="rId2" Type="http://schemas.openxmlformats.org/officeDocument/2006/relationships/hyperlink" Target="https://www.uidaho.edu/current-students/recwell" TargetMode="External"/><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hyperlink" Target="mailto:ekokenge@uidaho.edu" TargetMode="External"/><Relationship Id="rId3" Type="http://schemas.openxmlformats.org/officeDocument/2006/relationships/image" Target="../media/image10.jpeg"/><Relationship Id="rId7" Type="http://schemas.openxmlformats.org/officeDocument/2006/relationships/hyperlink" Target="tel:1-208-885-1505" TargetMode="External"/><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hyperlink" Target="mailto:jayceei@uidaho.edu" TargetMode="External"/><Relationship Id="rId11" Type="http://schemas.openxmlformats.org/officeDocument/2006/relationships/hyperlink" Target="mailto:lkobziar@uidaho.edu" TargetMode="External"/><Relationship Id="rId5" Type="http://schemas.openxmlformats.org/officeDocument/2006/relationships/image" Target="../media/image12.jpeg"/><Relationship Id="rId10" Type="http://schemas.openxmlformats.org/officeDocument/2006/relationships/hyperlink" Target="mailto:jvos@uidaho.edu" TargetMode="External"/><Relationship Id="rId4" Type="http://schemas.openxmlformats.org/officeDocument/2006/relationships/image" Target="../media/image11.jpeg"/><Relationship Id="rId9" Type="http://schemas.openxmlformats.org/officeDocument/2006/relationships/hyperlink" Target="tel:208-885-7911"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mailto:atclinic@uidaho.edu" TargetMode="External"/><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www.uidaho.edu/diversity/edu/womens-center"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75.jpeg"/><Relationship Id="rId4" Type="http://schemas.openxmlformats.org/officeDocument/2006/relationships/hyperlink" Target="mailto:wcenter@uidaho.edu"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nr-grad-studies@uidaho.edu" TargetMode="Externa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mailto:akow6305@vandals.uidaho.edu"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mailto:hugh2155@vandals.uidaho.edu" TargetMode="Externa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tel:1-208-885-5145" TargetMode="External"/><Relationship Id="rId3" Type="http://schemas.openxmlformats.org/officeDocument/2006/relationships/hyperlink" Target="mailto:drbecker@uidaho.edu" TargetMode="External"/><Relationship Id="rId7" Type="http://schemas.openxmlformats.org/officeDocument/2006/relationships/hyperlink" Target="mailto:pmaxey@uidaho.edu" TargetMode="External"/><Relationship Id="rId12" Type="http://schemas.openxmlformats.org/officeDocument/2006/relationships/hyperlink" Target="mailto:mebrewick@uidaho.edu" TargetMode="External"/><Relationship Id="rId17" Type="http://schemas.openxmlformats.org/officeDocument/2006/relationships/hyperlink" Target="mailto:stephaniep@uidaho.edu" TargetMode="External"/><Relationship Id="rId2" Type="http://schemas.openxmlformats.org/officeDocument/2006/relationships/image" Target="../media/image15.jpeg"/><Relationship Id="rId16" Type="http://schemas.openxmlformats.org/officeDocument/2006/relationships/hyperlink" Target="tel:208-885-6960" TargetMode="External"/><Relationship Id="rId1" Type="http://schemas.openxmlformats.org/officeDocument/2006/relationships/slideLayout" Target="../slideLayouts/slideLayout10.xml"/><Relationship Id="rId6" Type="http://schemas.openxmlformats.org/officeDocument/2006/relationships/image" Target="../media/image16.jpeg"/><Relationship Id="rId11" Type="http://schemas.openxmlformats.org/officeDocument/2006/relationships/image" Target="../media/image18.png"/><Relationship Id="rId5" Type="http://schemas.openxmlformats.org/officeDocument/2006/relationships/hyperlink" Target="mailto:evas@uidaho.edu" TargetMode="External"/><Relationship Id="rId15" Type="http://schemas.openxmlformats.org/officeDocument/2006/relationships/hyperlink" Target="mailto:mmcallister@uidaho.edu" TargetMode="External"/><Relationship Id="rId10" Type="http://schemas.openxmlformats.org/officeDocument/2006/relationships/hyperlink" Target="tel:1-208-885-7400" TargetMode="External"/><Relationship Id="rId4" Type="http://schemas.openxmlformats.org/officeDocument/2006/relationships/hyperlink" Target="tel:1-208-885-8981" TargetMode="External"/><Relationship Id="rId9" Type="http://schemas.openxmlformats.org/officeDocument/2006/relationships/hyperlink" Target="mailto:shacker@uidaho.edu" TargetMode="Externa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hyperlink" Target="mailto:kaellad@uidaho.edu" TargetMode="External"/><Relationship Id="rId13" Type="http://schemas.openxmlformats.org/officeDocument/2006/relationships/image" Target="../media/image25.png"/><Relationship Id="rId3" Type="http://schemas.openxmlformats.org/officeDocument/2006/relationships/hyperlink" Target="mailto:pmateer@uidaho.edu" TargetMode="External"/><Relationship Id="rId7" Type="http://schemas.openxmlformats.org/officeDocument/2006/relationships/image" Target="../media/image23.jpeg"/><Relationship Id="rId12" Type="http://schemas.openxmlformats.org/officeDocument/2006/relationships/hyperlink" Target="mailto:jessup@uidaho.edu" TargetMode="External"/><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2.jpeg"/><Relationship Id="rId11" Type="http://schemas.openxmlformats.org/officeDocument/2006/relationships/hyperlink" Target="mailto:jvos@uidaho.edu" TargetMode="External"/><Relationship Id="rId5" Type="http://schemas.openxmlformats.org/officeDocument/2006/relationships/image" Target="../media/image21.jpeg"/><Relationship Id="rId10" Type="http://schemas.openxmlformats.org/officeDocument/2006/relationships/image" Target="../media/image24.jpeg"/><Relationship Id="rId4" Type="http://schemas.openxmlformats.org/officeDocument/2006/relationships/hyperlink" Target="mailto:jrachlow@uidaho.edu" TargetMode="External"/><Relationship Id="rId9" Type="http://schemas.openxmlformats.org/officeDocument/2006/relationships/hyperlink" Target="mailto:cgoebel@uidaho.ed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7E967C-D1C3-5440-8973-7342BE6311CB}"/>
              </a:ext>
            </a:extLst>
          </p:cNvPr>
          <p:cNvSpPr>
            <a:spLocks noGrp="1"/>
          </p:cNvSpPr>
          <p:nvPr>
            <p:ph type="title"/>
          </p:nvPr>
        </p:nvSpPr>
        <p:spPr>
          <a:xfrm>
            <a:off x="6069000" y="2080990"/>
            <a:ext cx="3913201" cy="1500411"/>
          </a:xfrm>
        </p:spPr>
        <p:txBody>
          <a:bodyPr/>
          <a:lstStyle/>
          <a:p>
            <a:r>
              <a:rPr lang="en-US"/>
              <a:t>CNR Graduate Studies Office Orientation</a:t>
            </a:r>
          </a:p>
        </p:txBody>
      </p:sp>
      <p:sp>
        <p:nvSpPr>
          <p:cNvPr id="7" name="Text Placeholder 6">
            <a:extLst>
              <a:ext uri="{FF2B5EF4-FFF2-40B4-BE49-F238E27FC236}">
                <a16:creationId xmlns:a16="http://schemas.microsoft.com/office/drawing/2014/main" id="{1342B095-5027-AA40-A739-BAEB61D6F096}"/>
              </a:ext>
            </a:extLst>
          </p:cNvPr>
          <p:cNvSpPr>
            <a:spLocks noGrp="1"/>
          </p:cNvSpPr>
          <p:nvPr>
            <p:ph type="body" sz="quarter" idx="10"/>
          </p:nvPr>
        </p:nvSpPr>
        <p:spPr/>
        <p:txBody>
          <a:bodyPr/>
          <a:lstStyle/>
          <a:p>
            <a:r>
              <a:rPr lang="en-US" dirty="0"/>
              <a:t>Spring 2023</a:t>
            </a:r>
          </a:p>
        </p:txBody>
      </p:sp>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75">
          <a:fgClr>
            <a:schemeClr val="bg2"/>
          </a:fgClr>
          <a:bgClr>
            <a:schemeClr val="bg1"/>
          </a:bgClr>
        </a:pattFill>
        <a:effectLst/>
      </p:bgPr>
    </p:bg>
    <p:spTree>
      <p:nvGrpSpPr>
        <p:cNvPr id="1" name=""/>
        <p:cNvGrpSpPr/>
        <p:nvPr/>
      </p:nvGrpSpPr>
      <p:grpSpPr>
        <a:xfrm>
          <a:off x="0" y="0"/>
          <a:ext cx="0" cy="0"/>
          <a:chOff x="0" y="0"/>
          <a:chExt cx="0" cy="0"/>
        </a:xfrm>
      </p:grpSpPr>
      <p:pic>
        <p:nvPicPr>
          <p:cNvPr id="5" name="Content Placeholder 4" descr="Graphical user interface, application, Teams&#10;&#10;Description automatically generated">
            <a:extLst>
              <a:ext uri="{FF2B5EF4-FFF2-40B4-BE49-F238E27FC236}">
                <a16:creationId xmlns:a16="http://schemas.microsoft.com/office/drawing/2014/main" id="{ED12D4B7-419A-3663-6809-EA1F38DE6D14}"/>
              </a:ext>
            </a:extLst>
          </p:cNvPr>
          <p:cNvPicPr>
            <a:picLocks noGrp="1" noChangeAspect="1"/>
          </p:cNvPicPr>
          <p:nvPr>
            <p:ph idx="1"/>
          </p:nvPr>
        </p:nvPicPr>
        <p:blipFill>
          <a:blip r:embed="rId2"/>
          <a:stretch>
            <a:fillRect/>
          </a:stretch>
        </p:blipFill>
        <p:spPr>
          <a:xfrm>
            <a:off x="1621247" y="643467"/>
            <a:ext cx="8949506" cy="5571066"/>
          </a:xfrm>
          <a:prstGeom prst="rect">
            <a:avLst/>
          </a:prstGeom>
        </p:spPr>
      </p:pic>
    </p:spTree>
    <p:extLst>
      <p:ext uri="{BB962C8B-B14F-4D97-AF65-F5344CB8AC3E}">
        <p14:creationId xmlns:p14="http://schemas.microsoft.com/office/powerpoint/2010/main" val="852409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timeline&#10;&#10;Description automatically generated">
            <a:extLst>
              <a:ext uri="{FF2B5EF4-FFF2-40B4-BE49-F238E27FC236}">
                <a16:creationId xmlns:a16="http://schemas.microsoft.com/office/drawing/2014/main" id="{B013B6F3-F666-DAE9-109F-DC391FA93FCF}"/>
              </a:ext>
            </a:extLst>
          </p:cNvPr>
          <p:cNvPicPr>
            <a:picLocks noGrp="1" noChangeAspect="1"/>
          </p:cNvPicPr>
          <p:nvPr>
            <p:ph type="pic" sz="quarter" idx="4294967295"/>
          </p:nvPr>
        </p:nvPicPr>
        <p:blipFill rotWithShape="1">
          <a:blip r:embed="rId2"/>
          <a:srcRect l="1" t="20808" r="1" b="2028"/>
          <a:stretch/>
        </p:blipFill>
        <p:spPr>
          <a:xfrm>
            <a:off x="702165" y="744580"/>
            <a:ext cx="10787669" cy="5368840"/>
          </a:xfrm>
          <a:prstGeom prst="rect">
            <a:avLst/>
          </a:prstGeom>
        </p:spPr>
      </p:pic>
    </p:spTree>
    <p:extLst>
      <p:ext uri="{BB962C8B-B14F-4D97-AF65-F5344CB8AC3E}">
        <p14:creationId xmlns:p14="http://schemas.microsoft.com/office/powerpoint/2010/main" val="230922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CC0AFF4-DE24-4460-B365-201169FB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Rectangle 16">
            <a:extLst>
              <a:ext uri="{FF2B5EF4-FFF2-40B4-BE49-F238E27FC236}">
                <a16:creationId xmlns:a16="http://schemas.microsoft.com/office/drawing/2014/main" id="{5C70A3E5-A8DE-4902-A3AC-BB854365F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w="22225">
            <a:solidFill>
              <a:srgbClr val="FF6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Content Placeholder 7" descr="Graphical user interface, text, application, email&#10;&#10;Description automatically generated">
            <a:extLst>
              <a:ext uri="{FF2B5EF4-FFF2-40B4-BE49-F238E27FC236}">
                <a16:creationId xmlns:a16="http://schemas.microsoft.com/office/drawing/2014/main" id="{67D89AAB-66EA-74F1-2137-75B19C72847D}"/>
              </a:ext>
            </a:extLst>
          </p:cNvPr>
          <p:cNvPicPr>
            <a:picLocks noChangeAspect="1"/>
          </p:cNvPicPr>
          <p:nvPr/>
        </p:nvPicPr>
        <p:blipFill rotWithShape="1">
          <a:blip r:embed="rId2"/>
          <a:srcRect l="-13" t="-5" r="-53" b="4"/>
          <a:stretch/>
        </p:blipFill>
        <p:spPr>
          <a:xfrm>
            <a:off x="868162" y="786900"/>
            <a:ext cx="4653116" cy="5284201"/>
          </a:xfrm>
          <a:prstGeom prst="rect">
            <a:avLst/>
          </a:prstGeom>
        </p:spPr>
      </p:pic>
      <p:sp>
        <p:nvSpPr>
          <p:cNvPr id="19" name="Rectangle 18">
            <a:extLst>
              <a:ext uri="{FF2B5EF4-FFF2-40B4-BE49-F238E27FC236}">
                <a16:creationId xmlns:a16="http://schemas.microsoft.com/office/drawing/2014/main" id="{F7A8190E-767D-4E61-943F-83A65FE54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22225">
            <a:solidFill>
              <a:srgbClr val="FF6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0" name="Content Placeholder 9" descr="Graphical user interface, text, application&#10;&#10;Description automatically generated">
            <a:extLst>
              <a:ext uri="{FF2B5EF4-FFF2-40B4-BE49-F238E27FC236}">
                <a16:creationId xmlns:a16="http://schemas.microsoft.com/office/drawing/2014/main" id="{0C45A947-7CA3-D202-1FD7-D03AB557B900}"/>
              </a:ext>
            </a:extLst>
          </p:cNvPr>
          <p:cNvPicPr>
            <a:picLocks noGrp="1" noChangeAspect="1"/>
          </p:cNvPicPr>
          <p:nvPr>
            <p:ph type="pic" sz="quarter" idx="4294967295"/>
          </p:nvPr>
        </p:nvPicPr>
        <p:blipFill rotWithShape="1">
          <a:blip r:embed="rId3"/>
          <a:srcRect l="1578" r="-1397" b="-2"/>
          <a:stretch/>
        </p:blipFill>
        <p:spPr>
          <a:xfrm>
            <a:off x="6647187" y="786900"/>
            <a:ext cx="4654774" cy="5284201"/>
          </a:xfrm>
          <a:prstGeom prst="rect">
            <a:avLst/>
          </a:prstGeom>
        </p:spPr>
      </p:pic>
    </p:spTree>
    <p:extLst>
      <p:ext uri="{BB962C8B-B14F-4D97-AF65-F5344CB8AC3E}">
        <p14:creationId xmlns:p14="http://schemas.microsoft.com/office/powerpoint/2010/main" val="3926491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533400" y="533401"/>
            <a:ext cx="7886782" cy="461665"/>
          </a:xfrm>
        </p:spPr>
        <p:txBody>
          <a:bodyPr/>
          <a:lstStyle/>
          <a:p>
            <a:r>
              <a:rPr lang="en-US"/>
              <a:t>CNR Fiscal</a:t>
            </a:r>
          </a:p>
        </p:txBody>
      </p:sp>
      <p:sp>
        <p:nvSpPr>
          <p:cNvPr id="3" name="TextBox 2">
            <a:extLst>
              <a:ext uri="{FF2B5EF4-FFF2-40B4-BE49-F238E27FC236}">
                <a16:creationId xmlns:a16="http://schemas.microsoft.com/office/drawing/2014/main" id="{DC2B4DC8-F16D-8A89-DD84-9F7A52A11E4A}"/>
              </a:ext>
            </a:extLst>
          </p:cNvPr>
          <p:cNvSpPr txBox="1"/>
          <p:nvPr/>
        </p:nvSpPr>
        <p:spPr>
          <a:xfrm>
            <a:off x="1935479" y="2286000"/>
            <a:ext cx="3428918" cy="1323439"/>
          </a:xfrm>
          <a:prstGeom prst="rect">
            <a:avLst/>
          </a:prstGeom>
          <a:noFill/>
        </p:spPr>
        <p:txBody>
          <a:bodyPr wrap="square" rtlCol="0">
            <a:spAutoFit/>
          </a:bodyPr>
          <a:lstStyle/>
          <a:p>
            <a:r>
              <a:rPr lang="en-US" sz="1600" b="1">
                <a:solidFill>
                  <a:srgbClr val="191919"/>
                </a:solidFill>
                <a:latin typeface="Ringside Narrow A"/>
              </a:rPr>
              <a:t>Jennifer </a:t>
            </a:r>
            <a:r>
              <a:rPr lang="en-US" sz="1600" b="1" err="1">
                <a:solidFill>
                  <a:srgbClr val="191919"/>
                </a:solidFill>
                <a:latin typeface="Ringside Narrow A"/>
              </a:rPr>
              <a:t>Meekhof</a:t>
            </a:r>
            <a:br>
              <a:rPr lang="en-US" sz="1600"/>
            </a:br>
            <a:r>
              <a:rPr lang="en-US" sz="1600">
                <a:solidFill>
                  <a:srgbClr val="191919"/>
                </a:solidFill>
                <a:latin typeface="Ringside Narrow A"/>
              </a:rPr>
              <a:t>Grants and Contracts Manager</a:t>
            </a:r>
            <a:br>
              <a:rPr lang="en-US" sz="1600"/>
            </a:br>
            <a:r>
              <a:rPr lang="en-US" sz="1600">
                <a:solidFill>
                  <a:srgbClr val="191919"/>
                </a:solidFill>
                <a:latin typeface="Ringside Narrow A"/>
              </a:rPr>
              <a:t>CNR Administration</a:t>
            </a:r>
            <a:br>
              <a:rPr lang="en-US" sz="1600"/>
            </a:br>
            <a:r>
              <a:rPr lang="en-US" sz="1600">
                <a:solidFill>
                  <a:srgbClr val="008094"/>
                </a:solidFill>
                <a:latin typeface="Ringside Narrow A"/>
                <a:hlinkClick r:id="rId2"/>
              </a:rPr>
              <a:t>jmeekhof@uidaho.edu</a:t>
            </a:r>
            <a:r>
              <a:rPr lang="en-US" sz="1600">
                <a:solidFill>
                  <a:srgbClr val="191919"/>
                </a:solidFill>
                <a:latin typeface="Ringside Narrow A"/>
              </a:rPr>
              <a:t> | </a:t>
            </a:r>
            <a:r>
              <a:rPr lang="en-US" sz="1600">
                <a:latin typeface="Ringside Narrow A"/>
              </a:rPr>
              <a:t>208-885-6673 </a:t>
            </a:r>
            <a:r>
              <a:rPr lang="en-US" sz="1600">
                <a:solidFill>
                  <a:srgbClr val="191919"/>
                </a:solidFill>
                <a:latin typeface="Ringside Narrow A"/>
              </a:rPr>
              <a:t>| CNR 213D</a:t>
            </a:r>
            <a:endParaRPr lang="en-US" sz="1600"/>
          </a:p>
        </p:txBody>
      </p:sp>
      <p:pic>
        <p:nvPicPr>
          <p:cNvPr id="6" name="Picture 5">
            <a:extLst>
              <a:ext uri="{FF2B5EF4-FFF2-40B4-BE49-F238E27FC236}">
                <a16:creationId xmlns:a16="http://schemas.microsoft.com/office/drawing/2014/main" id="{B965091A-453C-CC0F-0D1C-19DE518BF2DC}"/>
              </a:ext>
            </a:extLst>
          </p:cNvPr>
          <p:cNvPicPr>
            <a:picLocks noChangeAspect="1"/>
          </p:cNvPicPr>
          <p:nvPr/>
        </p:nvPicPr>
        <p:blipFill>
          <a:blip r:embed="rId3"/>
          <a:stretch>
            <a:fillRect/>
          </a:stretch>
        </p:blipFill>
        <p:spPr>
          <a:xfrm>
            <a:off x="563879" y="2286000"/>
            <a:ext cx="1371600" cy="1371600"/>
          </a:xfrm>
          <a:prstGeom prst="rect">
            <a:avLst/>
          </a:prstGeom>
        </p:spPr>
      </p:pic>
      <p:sp>
        <p:nvSpPr>
          <p:cNvPr id="7" name="TextBox 6">
            <a:extLst>
              <a:ext uri="{FF2B5EF4-FFF2-40B4-BE49-F238E27FC236}">
                <a16:creationId xmlns:a16="http://schemas.microsoft.com/office/drawing/2014/main" id="{BF58966A-2566-37D9-B4D9-F2628622540D}"/>
              </a:ext>
            </a:extLst>
          </p:cNvPr>
          <p:cNvSpPr txBox="1"/>
          <p:nvPr/>
        </p:nvSpPr>
        <p:spPr>
          <a:xfrm>
            <a:off x="3831186" y="762001"/>
            <a:ext cx="3284138" cy="1323439"/>
          </a:xfrm>
          <a:prstGeom prst="rect">
            <a:avLst/>
          </a:prstGeom>
          <a:noFill/>
        </p:spPr>
        <p:txBody>
          <a:bodyPr wrap="square" rtlCol="0">
            <a:spAutoFit/>
          </a:bodyPr>
          <a:lstStyle/>
          <a:p>
            <a:r>
              <a:rPr lang="en-US" sz="1600" b="1">
                <a:solidFill>
                  <a:srgbClr val="191919"/>
                </a:solidFill>
                <a:latin typeface="Ringside Narrow A"/>
              </a:rPr>
              <a:t>Thomas Zimmer</a:t>
            </a:r>
            <a:br>
              <a:rPr lang="en-US" sz="1600"/>
            </a:br>
            <a:r>
              <a:rPr lang="en-US" sz="1600">
                <a:solidFill>
                  <a:srgbClr val="191919"/>
                </a:solidFill>
                <a:latin typeface="Ringside Narrow A"/>
              </a:rPr>
              <a:t>CNR Fiscal Operations Manager</a:t>
            </a:r>
            <a:br>
              <a:rPr lang="en-US" sz="1600"/>
            </a:br>
            <a:r>
              <a:rPr lang="en-US" sz="1600">
                <a:solidFill>
                  <a:srgbClr val="191919"/>
                </a:solidFill>
                <a:latin typeface="Ringside Narrow A"/>
              </a:rPr>
              <a:t>CNR Administration</a:t>
            </a:r>
            <a:br>
              <a:rPr lang="en-US" sz="1600"/>
            </a:br>
            <a:r>
              <a:rPr lang="en-US" sz="1600">
                <a:solidFill>
                  <a:srgbClr val="008094"/>
                </a:solidFill>
                <a:latin typeface="Ringside Narrow A"/>
                <a:hlinkClick r:id="rId4"/>
              </a:rPr>
              <a:t>zimmer@uidaho.edu</a:t>
            </a:r>
            <a:r>
              <a:rPr lang="en-US" sz="1600">
                <a:solidFill>
                  <a:srgbClr val="191919"/>
                </a:solidFill>
                <a:latin typeface="Ringside Narrow A"/>
              </a:rPr>
              <a:t> | </a:t>
            </a:r>
            <a:r>
              <a:rPr lang="en-US" sz="1600">
                <a:latin typeface="Ringside Narrow A"/>
              </a:rPr>
              <a:t>208-885-2023</a:t>
            </a:r>
            <a:r>
              <a:rPr lang="en-US" sz="1600">
                <a:solidFill>
                  <a:srgbClr val="191919"/>
                </a:solidFill>
                <a:latin typeface="Ringside Narrow A"/>
              </a:rPr>
              <a:t> | CNR 213F</a:t>
            </a:r>
            <a:endParaRPr lang="en-US" sz="1600"/>
          </a:p>
        </p:txBody>
      </p:sp>
      <p:sp>
        <p:nvSpPr>
          <p:cNvPr id="9" name="TextBox 8">
            <a:extLst>
              <a:ext uri="{FF2B5EF4-FFF2-40B4-BE49-F238E27FC236}">
                <a16:creationId xmlns:a16="http://schemas.microsoft.com/office/drawing/2014/main" id="{B8806795-E58D-5E6F-2A49-92B18DABBE8B}"/>
              </a:ext>
            </a:extLst>
          </p:cNvPr>
          <p:cNvSpPr txBox="1"/>
          <p:nvPr/>
        </p:nvSpPr>
        <p:spPr>
          <a:xfrm>
            <a:off x="8077199" y="2286000"/>
            <a:ext cx="3230137" cy="1077218"/>
          </a:xfrm>
          <a:prstGeom prst="rect">
            <a:avLst/>
          </a:prstGeom>
          <a:noFill/>
        </p:spPr>
        <p:txBody>
          <a:bodyPr wrap="square" rtlCol="0">
            <a:spAutoFit/>
          </a:bodyPr>
          <a:lstStyle/>
          <a:p>
            <a:r>
              <a:rPr lang="en-US" sz="1600" b="1">
                <a:solidFill>
                  <a:srgbClr val="191919"/>
                </a:solidFill>
                <a:latin typeface="Ringside Narrow A"/>
              </a:rPr>
              <a:t>Amy Huck</a:t>
            </a:r>
            <a:br>
              <a:rPr lang="en-US" sz="1600"/>
            </a:br>
            <a:r>
              <a:rPr lang="en-US" sz="1600">
                <a:solidFill>
                  <a:srgbClr val="191919"/>
                </a:solidFill>
                <a:latin typeface="Ringside Narrow A"/>
              </a:rPr>
              <a:t>Senior Budget Specialist</a:t>
            </a:r>
            <a:br>
              <a:rPr lang="en-US" sz="1600"/>
            </a:br>
            <a:r>
              <a:rPr lang="en-US" sz="1600">
                <a:solidFill>
                  <a:srgbClr val="191919"/>
                </a:solidFill>
                <a:latin typeface="Ringside Narrow A"/>
              </a:rPr>
              <a:t>CNR Administration</a:t>
            </a:r>
            <a:br>
              <a:rPr lang="en-US" sz="1600"/>
            </a:br>
            <a:r>
              <a:rPr lang="en-US" sz="1600">
                <a:solidFill>
                  <a:srgbClr val="008094"/>
                </a:solidFill>
                <a:latin typeface="Ringside Narrow A"/>
                <a:hlinkClick r:id="rId5"/>
              </a:rPr>
              <a:t>ahuck@uidaho.edu</a:t>
            </a:r>
            <a:r>
              <a:rPr lang="en-US" sz="1600">
                <a:solidFill>
                  <a:srgbClr val="008094"/>
                </a:solidFill>
                <a:latin typeface="Ringside Narrow A"/>
              </a:rPr>
              <a:t> </a:t>
            </a:r>
            <a:r>
              <a:rPr lang="en-US" sz="1600">
                <a:solidFill>
                  <a:srgbClr val="191919"/>
                </a:solidFill>
                <a:latin typeface="Ringside Narrow A"/>
              </a:rPr>
              <a:t>| CNR 213C</a:t>
            </a:r>
            <a:endParaRPr lang="en-US" sz="1600"/>
          </a:p>
        </p:txBody>
      </p:sp>
      <p:sp>
        <p:nvSpPr>
          <p:cNvPr id="10" name="TextBox 9">
            <a:extLst>
              <a:ext uri="{FF2B5EF4-FFF2-40B4-BE49-F238E27FC236}">
                <a16:creationId xmlns:a16="http://schemas.microsoft.com/office/drawing/2014/main" id="{B1CD3F9C-DCE6-5F0D-1243-D485AE184F16}"/>
              </a:ext>
            </a:extLst>
          </p:cNvPr>
          <p:cNvSpPr txBox="1"/>
          <p:nvPr/>
        </p:nvSpPr>
        <p:spPr>
          <a:xfrm>
            <a:off x="1935480" y="3796768"/>
            <a:ext cx="3131738" cy="1323439"/>
          </a:xfrm>
          <a:prstGeom prst="rect">
            <a:avLst/>
          </a:prstGeom>
          <a:noFill/>
        </p:spPr>
        <p:txBody>
          <a:bodyPr wrap="square" rtlCol="0">
            <a:spAutoFit/>
          </a:bodyPr>
          <a:lstStyle/>
          <a:p>
            <a:r>
              <a:rPr lang="en-US" sz="1600" b="1">
                <a:solidFill>
                  <a:srgbClr val="191919"/>
                </a:solidFill>
                <a:latin typeface="Ringside Narrow A"/>
              </a:rPr>
              <a:t>Karen L. Johnson</a:t>
            </a:r>
            <a:br>
              <a:rPr lang="en-US" sz="1600"/>
            </a:br>
            <a:r>
              <a:rPr lang="en-US" sz="1600">
                <a:solidFill>
                  <a:srgbClr val="191919"/>
                </a:solidFill>
                <a:latin typeface="Ringside Narrow A"/>
              </a:rPr>
              <a:t>Administrative Financial Specialist</a:t>
            </a:r>
            <a:br>
              <a:rPr lang="en-US" sz="1600"/>
            </a:br>
            <a:r>
              <a:rPr lang="en-US" sz="1600">
                <a:solidFill>
                  <a:srgbClr val="191919"/>
                </a:solidFill>
                <a:latin typeface="Ringside Narrow A"/>
              </a:rPr>
              <a:t>Forest, Rangeland and Fire Sciences</a:t>
            </a:r>
            <a:br>
              <a:rPr lang="en-US" sz="1600"/>
            </a:br>
            <a:r>
              <a:rPr lang="en-US" sz="1600">
                <a:solidFill>
                  <a:srgbClr val="008094"/>
                </a:solidFill>
                <a:latin typeface="Ringside Narrow A"/>
                <a:hlinkClick r:id="rId6"/>
              </a:rPr>
              <a:t>kalj@uidaho.edu</a:t>
            </a:r>
            <a:r>
              <a:rPr lang="en-US" sz="1600">
                <a:solidFill>
                  <a:srgbClr val="191919"/>
                </a:solidFill>
                <a:latin typeface="Ringside Narrow A"/>
              </a:rPr>
              <a:t> | </a:t>
            </a:r>
            <a:r>
              <a:rPr lang="en-US" sz="1600">
                <a:latin typeface="Ringside Narrow A"/>
              </a:rPr>
              <a:t>208-885-1696 </a:t>
            </a:r>
            <a:r>
              <a:rPr lang="en-US" sz="1600">
                <a:solidFill>
                  <a:srgbClr val="191919"/>
                </a:solidFill>
                <a:latin typeface="Ringside Narrow A"/>
              </a:rPr>
              <a:t>| CNR 204</a:t>
            </a:r>
            <a:endParaRPr lang="en-US" sz="1600"/>
          </a:p>
        </p:txBody>
      </p:sp>
      <p:pic>
        <p:nvPicPr>
          <p:cNvPr id="11" name="Picture 10">
            <a:extLst>
              <a:ext uri="{FF2B5EF4-FFF2-40B4-BE49-F238E27FC236}">
                <a16:creationId xmlns:a16="http://schemas.microsoft.com/office/drawing/2014/main" id="{F74F65CE-3AAF-876D-BDF1-493859B908C9}"/>
              </a:ext>
            </a:extLst>
          </p:cNvPr>
          <p:cNvPicPr>
            <a:picLocks noChangeAspect="1"/>
          </p:cNvPicPr>
          <p:nvPr/>
        </p:nvPicPr>
        <p:blipFill>
          <a:blip r:embed="rId7"/>
          <a:stretch>
            <a:fillRect/>
          </a:stretch>
        </p:blipFill>
        <p:spPr>
          <a:xfrm>
            <a:off x="563879" y="3796767"/>
            <a:ext cx="1371600" cy="1371600"/>
          </a:xfrm>
          <a:prstGeom prst="rect">
            <a:avLst/>
          </a:prstGeom>
        </p:spPr>
      </p:pic>
      <p:sp>
        <p:nvSpPr>
          <p:cNvPr id="12" name="TextBox 11">
            <a:extLst>
              <a:ext uri="{FF2B5EF4-FFF2-40B4-BE49-F238E27FC236}">
                <a16:creationId xmlns:a16="http://schemas.microsoft.com/office/drawing/2014/main" id="{F6A7BF49-8B94-C0CC-A3B0-B2967464D9AA}"/>
              </a:ext>
            </a:extLst>
          </p:cNvPr>
          <p:cNvSpPr txBox="1"/>
          <p:nvPr/>
        </p:nvSpPr>
        <p:spPr>
          <a:xfrm>
            <a:off x="1935480" y="5320767"/>
            <a:ext cx="3428918" cy="1569660"/>
          </a:xfrm>
          <a:prstGeom prst="rect">
            <a:avLst/>
          </a:prstGeom>
          <a:noFill/>
        </p:spPr>
        <p:txBody>
          <a:bodyPr wrap="square" rtlCol="0">
            <a:spAutoFit/>
          </a:bodyPr>
          <a:lstStyle/>
          <a:p>
            <a:r>
              <a:rPr lang="en-US" sz="1600" b="1">
                <a:solidFill>
                  <a:srgbClr val="191919"/>
                </a:solidFill>
                <a:latin typeface="Ringside Narrow A"/>
              </a:rPr>
              <a:t>Andrea Jenkins</a:t>
            </a:r>
            <a:br>
              <a:rPr lang="en-US" sz="1600"/>
            </a:br>
            <a:r>
              <a:rPr lang="en-US" sz="1600">
                <a:solidFill>
                  <a:srgbClr val="191919"/>
                </a:solidFill>
                <a:latin typeface="Ringside Narrow A"/>
              </a:rPr>
              <a:t>Financial Administrative Specialist</a:t>
            </a:r>
            <a:br>
              <a:rPr lang="en-US" sz="1600"/>
            </a:br>
            <a:r>
              <a:rPr lang="en-US" sz="1600">
                <a:solidFill>
                  <a:srgbClr val="191919"/>
                </a:solidFill>
                <a:latin typeface="Ringside Narrow A"/>
              </a:rPr>
              <a:t>Natural Resources &amp; Society, Environmental Science Program</a:t>
            </a:r>
            <a:br>
              <a:rPr lang="en-US" sz="1600"/>
            </a:br>
            <a:r>
              <a:rPr lang="en-US" sz="1600">
                <a:solidFill>
                  <a:srgbClr val="008094"/>
                </a:solidFill>
                <a:latin typeface="Ringside Narrow A"/>
                <a:hlinkClick r:id="rId8"/>
              </a:rPr>
              <a:t>ajenkins@uidaho.edu</a:t>
            </a:r>
            <a:r>
              <a:rPr lang="en-US" sz="1600">
                <a:solidFill>
                  <a:srgbClr val="191919"/>
                </a:solidFill>
                <a:latin typeface="Ringside Narrow A"/>
              </a:rPr>
              <a:t> | </a:t>
            </a:r>
            <a:r>
              <a:rPr lang="en-US" sz="1600">
                <a:latin typeface="Ringside Narrow A"/>
              </a:rPr>
              <a:t>208-885-6023</a:t>
            </a:r>
            <a:r>
              <a:rPr lang="en-US" sz="1600">
                <a:solidFill>
                  <a:srgbClr val="191919"/>
                </a:solidFill>
                <a:latin typeface="Ringside Narrow A"/>
              </a:rPr>
              <a:t> | CNR 15</a:t>
            </a:r>
            <a:endParaRPr lang="en-US" sz="1600"/>
          </a:p>
        </p:txBody>
      </p:sp>
      <p:sp>
        <p:nvSpPr>
          <p:cNvPr id="13" name="TextBox 12">
            <a:extLst>
              <a:ext uri="{FF2B5EF4-FFF2-40B4-BE49-F238E27FC236}">
                <a16:creationId xmlns:a16="http://schemas.microsoft.com/office/drawing/2014/main" id="{17849CEC-50E4-8DDB-161C-E8C589445E82}"/>
              </a:ext>
            </a:extLst>
          </p:cNvPr>
          <p:cNvSpPr txBox="1"/>
          <p:nvPr/>
        </p:nvSpPr>
        <p:spPr>
          <a:xfrm>
            <a:off x="8077199" y="3796768"/>
            <a:ext cx="3550921" cy="1323439"/>
          </a:xfrm>
          <a:prstGeom prst="rect">
            <a:avLst/>
          </a:prstGeom>
          <a:noFill/>
        </p:spPr>
        <p:txBody>
          <a:bodyPr wrap="square" rtlCol="0">
            <a:spAutoFit/>
          </a:bodyPr>
          <a:lstStyle/>
          <a:p>
            <a:r>
              <a:rPr lang="en-US" sz="1600" b="1">
                <a:solidFill>
                  <a:srgbClr val="191919"/>
                </a:solidFill>
                <a:latin typeface="Ringside Narrow A"/>
              </a:rPr>
              <a:t>Samiksha Gupta</a:t>
            </a:r>
            <a:br>
              <a:rPr lang="en-US" sz="1600"/>
            </a:br>
            <a:r>
              <a:rPr lang="en-US" sz="1600">
                <a:solidFill>
                  <a:srgbClr val="191919"/>
                </a:solidFill>
                <a:latin typeface="Ringside Narrow A"/>
              </a:rPr>
              <a:t>FWS Coop Program Coordinator</a:t>
            </a:r>
            <a:br>
              <a:rPr lang="en-US" sz="1600"/>
            </a:br>
            <a:r>
              <a:rPr lang="en-US" sz="1600">
                <a:solidFill>
                  <a:srgbClr val="191919"/>
                </a:solidFill>
                <a:latin typeface="Ringside Narrow A"/>
              </a:rPr>
              <a:t>College of Natural Resources Administration</a:t>
            </a:r>
            <a:br>
              <a:rPr lang="en-US" sz="1600"/>
            </a:br>
            <a:r>
              <a:rPr lang="en-US" sz="1600">
                <a:solidFill>
                  <a:srgbClr val="008094"/>
                </a:solidFill>
                <a:latin typeface="Ringside Narrow A"/>
                <a:hlinkClick r:id="rId9"/>
              </a:rPr>
              <a:t>samig@uidaho.edu</a:t>
            </a:r>
            <a:r>
              <a:rPr lang="en-US" sz="1600">
                <a:solidFill>
                  <a:srgbClr val="008094"/>
                </a:solidFill>
                <a:latin typeface="Ringside Narrow A"/>
              </a:rPr>
              <a:t> </a:t>
            </a:r>
            <a:r>
              <a:rPr lang="en-US" sz="1600">
                <a:latin typeface="Ringside Narrow A"/>
              </a:rPr>
              <a:t>| 208-885-6336</a:t>
            </a:r>
            <a:endParaRPr lang="en-US" sz="1600"/>
          </a:p>
        </p:txBody>
      </p:sp>
      <p:sp>
        <p:nvSpPr>
          <p:cNvPr id="14" name="TextBox 13">
            <a:extLst>
              <a:ext uri="{FF2B5EF4-FFF2-40B4-BE49-F238E27FC236}">
                <a16:creationId xmlns:a16="http://schemas.microsoft.com/office/drawing/2014/main" id="{6FFFDBD8-56D8-5CEB-A542-62F06BE2F0AD}"/>
              </a:ext>
            </a:extLst>
          </p:cNvPr>
          <p:cNvSpPr txBox="1"/>
          <p:nvPr/>
        </p:nvSpPr>
        <p:spPr>
          <a:xfrm>
            <a:off x="8077200" y="5320767"/>
            <a:ext cx="2514600" cy="1569660"/>
          </a:xfrm>
          <a:prstGeom prst="rect">
            <a:avLst/>
          </a:prstGeom>
          <a:noFill/>
        </p:spPr>
        <p:txBody>
          <a:bodyPr wrap="square" rtlCol="0">
            <a:spAutoFit/>
          </a:bodyPr>
          <a:lstStyle/>
          <a:p>
            <a:r>
              <a:rPr lang="en-US" sz="1600" b="1">
                <a:solidFill>
                  <a:srgbClr val="191919"/>
                </a:solidFill>
                <a:latin typeface="Ringside Narrow A"/>
              </a:rPr>
              <a:t>Jacob Brewer</a:t>
            </a:r>
            <a:br>
              <a:rPr lang="en-US" sz="1600"/>
            </a:br>
            <a:r>
              <a:rPr lang="en-US" sz="1600">
                <a:solidFill>
                  <a:srgbClr val="191919"/>
                </a:solidFill>
                <a:latin typeface="Ringside Narrow A"/>
              </a:rPr>
              <a:t>Administrative Financial Specialist</a:t>
            </a:r>
            <a:br>
              <a:rPr lang="en-US" sz="1600"/>
            </a:br>
            <a:r>
              <a:rPr lang="en-US" sz="1600">
                <a:solidFill>
                  <a:srgbClr val="191919"/>
                </a:solidFill>
                <a:latin typeface="Ringside Narrow A"/>
              </a:rPr>
              <a:t>Fish and Wildlife Sciences</a:t>
            </a:r>
            <a:br>
              <a:rPr lang="en-US" sz="1600"/>
            </a:br>
            <a:r>
              <a:rPr lang="en-US" sz="1600">
                <a:solidFill>
                  <a:srgbClr val="008094"/>
                </a:solidFill>
                <a:latin typeface="Ringside Narrow A"/>
                <a:hlinkClick r:id="rId10"/>
              </a:rPr>
              <a:t>jbrewer@uidaho.edu </a:t>
            </a:r>
            <a:r>
              <a:rPr lang="en-US" sz="1600">
                <a:solidFill>
                  <a:srgbClr val="191919"/>
                </a:solidFill>
                <a:latin typeface="Ringside Narrow A"/>
              </a:rPr>
              <a:t>| 208-885-1522</a:t>
            </a:r>
            <a:endParaRPr lang="en-US" sz="1600"/>
          </a:p>
        </p:txBody>
      </p:sp>
      <p:pic>
        <p:nvPicPr>
          <p:cNvPr id="16" name="Picture 15" descr="A person in a yellow shirt&#10;&#10;Description automatically generated with medium confidence">
            <a:extLst>
              <a:ext uri="{FF2B5EF4-FFF2-40B4-BE49-F238E27FC236}">
                <a16:creationId xmlns:a16="http://schemas.microsoft.com/office/drawing/2014/main" id="{D384AEC9-5E3C-7BFB-61E8-7A87DD4156C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111" t="4179" r="44444" b="29154"/>
          <a:stretch/>
        </p:blipFill>
        <p:spPr>
          <a:xfrm>
            <a:off x="6705599" y="3796768"/>
            <a:ext cx="1371602" cy="1371600"/>
          </a:xfrm>
          <a:prstGeom prst="rect">
            <a:avLst/>
          </a:prstGeom>
        </p:spPr>
      </p:pic>
      <p:pic>
        <p:nvPicPr>
          <p:cNvPr id="19" name="Picture 18" descr="A picture containing person, outdoor, person, plant&#10;&#10;Description automatically generated">
            <a:extLst>
              <a:ext uri="{FF2B5EF4-FFF2-40B4-BE49-F238E27FC236}">
                <a16:creationId xmlns:a16="http://schemas.microsoft.com/office/drawing/2014/main" id="{FFC10A75-B0ED-116F-F472-5593FE6371A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000" t="14509" r="19160" b="33696"/>
          <a:stretch/>
        </p:blipFill>
        <p:spPr>
          <a:xfrm>
            <a:off x="6705599" y="2286000"/>
            <a:ext cx="1380026" cy="1371600"/>
          </a:xfrm>
          <a:prstGeom prst="rect">
            <a:avLst/>
          </a:prstGeom>
        </p:spPr>
      </p:pic>
      <p:pic>
        <p:nvPicPr>
          <p:cNvPr id="21" name="Picture 20" descr="A picture containing person, outdoor, person&#10;&#10;Description automatically generated">
            <a:extLst>
              <a:ext uri="{FF2B5EF4-FFF2-40B4-BE49-F238E27FC236}">
                <a16:creationId xmlns:a16="http://schemas.microsoft.com/office/drawing/2014/main" id="{2F31B5C6-D4BF-660A-95EE-2A6FAC9C72B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7777" r="13334" b="34445"/>
          <a:stretch/>
        </p:blipFill>
        <p:spPr>
          <a:xfrm>
            <a:off x="533400" y="5320767"/>
            <a:ext cx="1371600" cy="1371600"/>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9EE45FAF-3AE5-F7B8-0DAC-6F51F1DB42F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5555" t="15927" r="34445" b="17406"/>
          <a:stretch/>
        </p:blipFill>
        <p:spPr>
          <a:xfrm rot="5400000">
            <a:off x="6714009" y="5320784"/>
            <a:ext cx="1371633" cy="1371600"/>
          </a:xfrm>
          <a:prstGeom prst="rect">
            <a:avLst/>
          </a:prstGeom>
        </p:spPr>
      </p:pic>
    </p:spTree>
    <p:extLst>
      <p:ext uri="{BB962C8B-B14F-4D97-AF65-F5344CB8AC3E}">
        <p14:creationId xmlns:p14="http://schemas.microsoft.com/office/powerpoint/2010/main" val="385012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1047175" y="900667"/>
            <a:ext cx="7886782" cy="461665"/>
          </a:xfrm>
        </p:spPr>
        <p:txBody>
          <a:bodyPr/>
          <a:lstStyle/>
          <a:p>
            <a:r>
              <a:rPr lang="en-US" err="1"/>
              <a:t>Motorpool</a:t>
            </a:r>
            <a:endParaRPr lang="en-US"/>
          </a:p>
        </p:txBody>
      </p:sp>
      <p:sp>
        <p:nvSpPr>
          <p:cNvPr id="3" name="TextBox 2">
            <a:extLst>
              <a:ext uri="{FF2B5EF4-FFF2-40B4-BE49-F238E27FC236}">
                <a16:creationId xmlns:a16="http://schemas.microsoft.com/office/drawing/2014/main" id="{DC2B4DC8-F16D-8A89-DD84-9F7A52A11E4A}"/>
              </a:ext>
            </a:extLst>
          </p:cNvPr>
          <p:cNvSpPr txBox="1"/>
          <p:nvPr/>
        </p:nvSpPr>
        <p:spPr>
          <a:xfrm>
            <a:off x="2609275" y="1656708"/>
            <a:ext cx="2819400" cy="1600438"/>
          </a:xfrm>
          <a:prstGeom prst="rect">
            <a:avLst/>
          </a:prstGeom>
          <a:noFill/>
        </p:spPr>
        <p:txBody>
          <a:bodyPr wrap="square" rtlCol="0">
            <a:spAutoFit/>
          </a:bodyPr>
          <a:lstStyle/>
          <a:p>
            <a:r>
              <a:rPr lang="en-US" sz="1400" b="1" dirty="0">
                <a:solidFill>
                  <a:srgbClr val="191919"/>
                </a:solidFill>
                <a:latin typeface="Ringside Narrow A"/>
              </a:rPr>
              <a:t>Darrell Stout</a:t>
            </a:r>
            <a:br>
              <a:rPr lang="en-US" sz="1400" dirty="0"/>
            </a:br>
            <a:r>
              <a:rPr lang="en-US" sz="1400" dirty="0">
                <a:solidFill>
                  <a:srgbClr val="191919"/>
                </a:solidFill>
                <a:latin typeface="Ringside Narrow A"/>
              </a:rPr>
              <a:t>Business Operations Supervisor</a:t>
            </a:r>
            <a:br>
              <a:rPr lang="en-US" sz="1400" dirty="0"/>
            </a:br>
            <a:r>
              <a:rPr lang="en-US" sz="1400" dirty="0">
                <a:solidFill>
                  <a:srgbClr val="191919"/>
                </a:solidFill>
                <a:latin typeface="Ringside Narrow A"/>
              </a:rPr>
              <a:t>Inventory/Safety/Risk Management/Motor Pool, CNR Administration</a:t>
            </a:r>
            <a:br>
              <a:rPr lang="en-US" sz="1400" dirty="0"/>
            </a:br>
            <a:r>
              <a:rPr lang="en-US" sz="1400" dirty="0">
                <a:solidFill>
                  <a:srgbClr val="008094"/>
                </a:solidFill>
                <a:latin typeface="Ringside Narrow A"/>
                <a:hlinkClick r:id="rId2"/>
              </a:rPr>
              <a:t>dstout@uidaho.edu</a:t>
            </a:r>
            <a:r>
              <a:rPr lang="en-US" sz="1400" dirty="0">
                <a:solidFill>
                  <a:srgbClr val="191919"/>
                </a:solidFill>
                <a:latin typeface="Ringside Narrow A"/>
              </a:rPr>
              <a:t> | </a:t>
            </a:r>
            <a:r>
              <a:rPr lang="en-US" sz="1400" dirty="0">
                <a:latin typeface="Ringside Narrow A"/>
              </a:rPr>
              <a:t>208-885-6799</a:t>
            </a:r>
            <a:r>
              <a:rPr lang="en-US" sz="1400" dirty="0">
                <a:solidFill>
                  <a:srgbClr val="191919"/>
                </a:solidFill>
                <a:latin typeface="Ringside Narrow A"/>
              </a:rPr>
              <a:t> | CNR 100</a:t>
            </a:r>
            <a:endParaRPr lang="en-US" sz="1800" dirty="0"/>
          </a:p>
        </p:txBody>
      </p:sp>
      <p:sp>
        <p:nvSpPr>
          <p:cNvPr id="4" name="TextBox 3">
            <a:extLst>
              <a:ext uri="{FF2B5EF4-FFF2-40B4-BE49-F238E27FC236}">
                <a16:creationId xmlns:a16="http://schemas.microsoft.com/office/drawing/2014/main" id="{563FEDFB-D8B7-99D5-552D-97BC4CB2093C}"/>
              </a:ext>
            </a:extLst>
          </p:cNvPr>
          <p:cNvSpPr txBox="1"/>
          <p:nvPr/>
        </p:nvSpPr>
        <p:spPr>
          <a:xfrm>
            <a:off x="2552125" y="4377467"/>
            <a:ext cx="3105150" cy="1169551"/>
          </a:xfrm>
          <a:prstGeom prst="rect">
            <a:avLst/>
          </a:prstGeom>
          <a:noFill/>
        </p:spPr>
        <p:txBody>
          <a:bodyPr wrap="square" rtlCol="0">
            <a:spAutoFit/>
          </a:bodyPr>
          <a:lstStyle/>
          <a:p>
            <a:r>
              <a:rPr lang="en-US" sz="1400" b="1" err="1">
                <a:solidFill>
                  <a:srgbClr val="191919"/>
                </a:solidFill>
                <a:latin typeface="Ringside Narrow A"/>
              </a:rPr>
              <a:t>Dorah</a:t>
            </a:r>
            <a:r>
              <a:rPr lang="en-US" sz="1400" b="1">
                <a:solidFill>
                  <a:srgbClr val="191919"/>
                </a:solidFill>
                <a:latin typeface="Ringside Narrow A"/>
              </a:rPr>
              <a:t> </a:t>
            </a:r>
            <a:r>
              <a:rPr lang="en-US" sz="1400" b="1" err="1">
                <a:solidFill>
                  <a:srgbClr val="191919"/>
                </a:solidFill>
                <a:latin typeface="Ringside Narrow A"/>
              </a:rPr>
              <a:t>Mtui</a:t>
            </a:r>
            <a:br>
              <a:rPr lang="en-US" sz="1400"/>
            </a:br>
            <a:r>
              <a:rPr lang="en-US" sz="1400">
                <a:solidFill>
                  <a:srgbClr val="191919"/>
                </a:solidFill>
                <a:latin typeface="Ringside Narrow A"/>
              </a:rPr>
              <a:t>Laboratory Manager</a:t>
            </a:r>
            <a:br>
              <a:rPr lang="en-US" sz="1400"/>
            </a:br>
            <a:r>
              <a:rPr lang="en-US" sz="1400">
                <a:solidFill>
                  <a:srgbClr val="191919"/>
                </a:solidFill>
                <a:latin typeface="Ringside Narrow A"/>
              </a:rPr>
              <a:t>Fish and Wildlife Sciences</a:t>
            </a:r>
            <a:br>
              <a:rPr lang="en-US" sz="1400"/>
            </a:br>
            <a:r>
              <a:rPr lang="en-US" sz="1400">
                <a:solidFill>
                  <a:srgbClr val="008094"/>
                </a:solidFill>
                <a:latin typeface="Ringside Narrow A"/>
                <a:hlinkClick r:id="rId3"/>
              </a:rPr>
              <a:t>dorahm@uidaho.edu</a:t>
            </a:r>
            <a:r>
              <a:rPr lang="en-US" sz="1400">
                <a:solidFill>
                  <a:srgbClr val="191919"/>
                </a:solidFill>
                <a:latin typeface="Ringside Narrow A"/>
              </a:rPr>
              <a:t> | </a:t>
            </a:r>
            <a:r>
              <a:rPr lang="en-US" sz="1400">
                <a:latin typeface="Ringside Narrow A"/>
              </a:rPr>
              <a:t>208-885-0624 </a:t>
            </a:r>
            <a:r>
              <a:rPr lang="en-US" sz="1400">
                <a:solidFill>
                  <a:srgbClr val="191919"/>
                </a:solidFill>
                <a:latin typeface="Ringside Narrow A"/>
              </a:rPr>
              <a:t>| CNR 217</a:t>
            </a:r>
            <a:endParaRPr lang="en-US" sz="1800"/>
          </a:p>
        </p:txBody>
      </p:sp>
      <p:pic>
        <p:nvPicPr>
          <p:cNvPr id="6" name="Picture 5">
            <a:extLst>
              <a:ext uri="{FF2B5EF4-FFF2-40B4-BE49-F238E27FC236}">
                <a16:creationId xmlns:a16="http://schemas.microsoft.com/office/drawing/2014/main" id="{4B2D6D20-7E8A-555E-18EE-931935BFD87D}"/>
              </a:ext>
            </a:extLst>
          </p:cNvPr>
          <p:cNvPicPr>
            <a:picLocks noChangeAspect="1"/>
          </p:cNvPicPr>
          <p:nvPr/>
        </p:nvPicPr>
        <p:blipFill>
          <a:blip r:embed="rId4"/>
          <a:stretch>
            <a:fillRect/>
          </a:stretch>
        </p:blipFill>
        <p:spPr>
          <a:xfrm>
            <a:off x="1180525" y="1600201"/>
            <a:ext cx="1371600" cy="1371600"/>
          </a:xfrm>
          <a:prstGeom prst="rect">
            <a:avLst/>
          </a:prstGeom>
        </p:spPr>
      </p:pic>
      <p:pic>
        <p:nvPicPr>
          <p:cNvPr id="8" name="Picture 7" descr="A person wearing sunglasses and a hat&#10;&#10;Description automatically generated with medium confidence">
            <a:extLst>
              <a:ext uri="{FF2B5EF4-FFF2-40B4-BE49-F238E27FC236}">
                <a16:creationId xmlns:a16="http://schemas.microsoft.com/office/drawing/2014/main" id="{1280378C-97B2-A789-AD91-F03B9D4473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96" r="1496"/>
          <a:stretch/>
        </p:blipFill>
        <p:spPr>
          <a:xfrm>
            <a:off x="1180525" y="4377467"/>
            <a:ext cx="1371600" cy="1371600"/>
          </a:xfrm>
          <a:prstGeom prst="rect">
            <a:avLst/>
          </a:prstGeom>
        </p:spPr>
      </p:pic>
      <p:sp>
        <p:nvSpPr>
          <p:cNvPr id="9" name="Title 17">
            <a:extLst>
              <a:ext uri="{FF2B5EF4-FFF2-40B4-BE49-F238E27FC236}">
                <a16:creationId xmlns:a16="http://schemas.microsoft.com/office/drawing/2014/main" id="{F094385D-7A60-33C8-2C88-CE18F78E6654}"/>
              </a:ext>
            </a:extLst>
          </p:cNvPr>
          <p:cNvSpPr txBox="1">
            <a:spLocks/>
          </p:cNvSpPr>
          <p:nvPr/>
        </p:nvSpPr>
        <p:spPr>
          <a:xfrm>
            <a:off x="1047175" y="3671094"/>
            <a:ext cx="7886782" cy="476028"/>
          </a:xfrm>
          <a:prstGeom prst="rect">
            <a:avLst/>
          </a:prstGeom>
        </p:spPr>
        <p:txBody>
          <a:bodyPr vert="horz" lIns="0" tIns="0" rIns="0" bIns="0" rtlCol="0" anchor="t" anchorCtr="0">
            <a:spAutoFit/>
          </a:bodyPr>
          <a:lst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sz="4400"/>
              <a:t>Laboratories</a:t>
            </a:r>
          </a:p>
        </p:txBody>
      </p:sp>
      <p:sp>
        <p:nvSpPr>
          <p:cNvPr id="10" name="TextBox 9">
            <a:extLst>
              <a:ext uri="{FF2B5EF4-FFF2-40B4-BE49-F238E27FC236}">
                <a16:creationId xmlns:a16="http://schemas.microsoft.com/office/drawing/2014/main" id="{20CF1388-B9C2-41FE-F759-74159885DF94}"/>
              </a:ext>
            </a:extLst>
          </p:cNvPr>
          <p:cNvSpPr txBox="1"/>
          <p:nvPr/>
        </p:nvSpPr>
        <p:spPr>
          <a:xfrm>
            <a:off x="7449127" y="1571871"/>
            <a:ext cx="3276600" cy="1231106"/>
          </a:xfrm>
          <a:prstGeom prst="rect">
            <a:avLst/>
          </a:prstGeom>
          <a:noFill/>
        </p:spPr>
        <p:txBody>
          <a:bodyPr wrap="square" rtlCol="0">
            <a:spAutoFit/>
          </a:bodyPr>
          <a:lstStyle/>
          <a:p>
            <a:r>
              <a:rPr lang="en-US" sz="1400" b="1">
                <a:solidFill>
                  <a:srgbClr val="191919"/>
                </a:solidFill>
                <a:latin typeface="Ringside Narrow A"/>
              </a:rPr>
              <a:t>Arwen Bloomsburg</a:t>
            </a:r>
          </a:p>
          <a:p>
            <a:r>
              <a:rPr lang="en-US" sz="1400">
                <a:solidFill>
                  <a:srgbClr val="191919"/>
                </a:solidFill>
                <a:latin typeface="Ringside Narrow A"/>
              </a:rPr>
              <a:t>CNR </a:t>
            </a:r>
            <a:r>
              <a:rPr lang="en-US" sz="1400" err="1">
                <a:solidFill>
                  <a:srgbClr val="191919"/>
                </a:solidFill>
                <a:latin typeface="Ringside Narrow A"/>
              </a:rPr>
              <a:t>Motorpool</a:t>
            </a:r>
            <a:r>
              <a:rPr lang="en-US" sz="1400">
                <a:solidFill>
                  <a:srgbClr val="191919"/>
                </a:solidFill>
                <a:latin typeface="Ringside Narrow A"/>
              </a:rPr>
              <a:t> Billing</a:t>
            </a:r>
          </a:p>
          <a:p>
            <a:r>
              <a:rPr lang="en-US" sz="1400">
                <a:solidFill>
                  <a:srgbClr val="191919"/>
                </a:solidFill>
                <a:latin typeface="Ringside Narrow A"/>
                <a:hlinkClick r:id="rId6"/>
              </a:rPr>
              <a:t>arwenb@uidaho.edu</a:t>
            </a:r>
            <a:r>
              <a:rPr lang="en-US" sz="1400">
                <a:solidFill>
                  <a:srgbClr val="191919"/>
                </a:solidFill>
                <a:latin typeface="Ringside Narrow A"/>
              </a:rPr>
              <a:t> | 208-885-6581 | CNR 213</a:t>
            </a:r>
            <a:br>
              <a:rPr lang="en-US" sz="1400"/>
            </a:br>
            <a:endParaRPr lang="en-US" sz="1800"/>
          </a:p>
        </p:txBody>
      </p:sp>
      <p:sp>
        <p:nvSpPr>
          <p:cNvPr id="5" name="TextBox 4">
            <a:extLst>
              <a:ext uri="{FF2B5EF4-FFF2-40B4-BE49-F238E27FC236}">
                <a16:creationId xmlns:a16="http://schemas.microsoft.com/office/drawing/2014/main" id="{D6B81564-F926-5B6F-C53A-E49796DB015D}"/>
              </a:ext>
            </a:extLst>
          </p:cNvPr>
          <p:cNvSpPr txBox="1"/>
          <p:nvPr/>
        </p:nvSpPr>
        <p:spPr>
          <a:xfrm>
            <a:off x="7449127" y="3014063"/>
            <a:ext cx="3276600" cy="1231106"/>
          </a:xfrm>
          <a:prstGeom prst="rect">
            <a:avLst/>
          </a:prstGeom>
          <a:noFill/>
        </p:spPr>
        <p:txBody>
          <a:bodyPr wrap="square" rtlCol="0">
            <a:spAutoFit/>
          </a:bodyPr>
          <a:lstStyle/>
          <a:p>
            <a:r>
              <a:rPr lang="en-US" sz="1400" b="1" err="1">
                <a:solidFill>
                  <a:srgbClr val="191919"/>
                </a:solidFill>
                <a:latin typeface="Ringside Narrow A"/>
              </a:rPr>
              <a:t>Motorpool</a:t>
            </a:r>
            <a:r>
              <a:rPr lang="en-US" sz="1400" b="1">
                <a:solidFill>
                  <a:srgbClr val="191919"/>
                </a:solidFill>
                <a:latin typeface="Ringside Narrow A"/>
              </a:rPr>
              <a:t> Assistants Fall Semester</a:t>
            </a:r>
          </a:p>
          <a:p>
            <a:r>
              <a:rPr lang="en-US" sz="1400">
                <a:solidFill>
                  <a:srgbClr val="191919"/>
                </a:solidFill>
                <a:latin typeface="Ringside Narrow A"/>
              </a:rPr>
              <a:t>Ryle, Colton, Sam</a:t>
            </a:r>
          </a:p>
          <a:p>
            <a:r>
              <a:rPr lang="en-US" sz="1400">
                <a:solidFill>
                  <a:srgbClr val="191919"/>
                </a:solidFill>
                <a:latin typeface="Ringside Narrow A"/>
                <a:hlinkClick r:id="rId7"/>
              </a:rPr>
              <a:t>motorpool@uidaho.edu</a:t>
            </a:r>
            <a:r>
              <a:rPr lang="en-US" sz="1400">
                <a:solidFill>
                  <a:srgbClr val="191919"/>
                </a:solidFill>
                <a:latin typeface="Ringside Narrow A"/>
              </a:rPr>
              <a:t> | 208-885-6799 | CNR 100</a:t>
            </a:r>
            <a:br>
              <a:rPr lang="en-US" sz="1400"/>
            </a:br>
            <a:endParaRPr lang="en-US" sz="1800"/>
          </a:p>
        </p:txBody>
      </p:sp>
      <p:pic>
        <p:nvPicPr>
          <p:cNvPr id="2" name="Picture 1">
            <a:extLst>
              <a:ext uri="{FF2B5EF4-FFF2-40B4-BE49-F238E27FC236}">
                <a16:creationId xmlns:a16="http://schemas.microsoft.com/office/drawing/2014/main" id="{8EE39917-D887-50D9-DA8B-A37652D65EA8}"/>
              </a:ext>
            </a:extLst>
          </p:cNvPr>
          <p:cNvPicPr>
            <a:picLocks noChangeAspect="1"/>
          </p:cNvPicPr>
          <p:nvPr/>
        </p:nvPicPr>
        <p:blipFill rotWithShape="1">
          <a:blip r:embed="rId8"/>
          <a:srcRect t="5498" b="14506"/>
          <a:stretch/>
        </p:blipFill>
        <p:spPr>
          <a:xfrm>
            <a:off x="6077526" y="1591329"/>
            <a:ext cx="1371601" cy="1380472"/>
          </a:xfrm>
          <a:prstGeom prst="rect">
            <a:avLst/>
          </a:prstGeom>
        </p:spPr>
      </p:pic>
    </p:spTree>
    <p:extLst>
      <p:ext uri="{BB962C8B-B14F-4D97-AF65-F5344CB8AC3E}">
        <p14:creationId xmlns:p14="http://schemas.microsoft.com/office/powerpoint/2010/main" val="18076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6DD9D-A4F4-D221-8147-475D26E326A9}"/>
              </a:ext>
            </a:extLst>
          </p:cNvPr>
          <p:cNvSpPr>
            <a:spLocks noGrp="1"/>
          </p:cNvSpPr>
          <p:nvPr>
            <p:ph type="title"/>
          </p:nvPr>
        </p:nvSpPr>
        <p:spPr>
          <a:xfrm>
            <a:off x="661225" y="648992"/>
            <a:ext cx="10515709" cy="461665"/>
          </a:xfrm>
        </p:spPr>
        <p:txBody>
          <a:bodyPr/>
          <a:lstStyle/>
          <a:p>
            <a:r>
              <a:rPr lang="en-US" sz="3350" dirty="0">
                <a:latin typeface="Franklin Gothic Demi"/>
              </a:rPr>
              <a:t>Research Librarian &amp; associate professor:</a:t>
            </a:r>
            <a:endParaRPr lang="en-US" dirty="0"/>
          </a:p>
        </p:txBody>
      </p:sp>
      <p:pic>
        <p:nvPicPr>
          <p:cNvPr id="6" name="Picture 6" descr="A picture containing person, person, window, indoor&#10;&#10;Description automatically generated">
            <a:extLst>
              <a:ext uri="{FF2B5EF4-FFF2-40B4-BE49-F238E27FC236}">
                <a16:creationId xmlns:a16="http://schemas.microsoft.com/office/drawing/2014/main" id="{9B255EF5-2DC0-95AE-BBC5-EB022EBFF9C5}"/>
              </a:ext>
            </a:extLst>
          </p:cNvPr>
          <p:cNvPicPr>
            <a:picLocks noChangeAspect="1"/>
          </p:cNvPicPr>
          <p:nvPr/>
        </p:nvPicPr>
        <p:blipFill>
          <a:blip r:embed="rId2"/>
          <a:stretch>
            <a:fillRect/>
          </a:stretch>
        </p:blipFill>
        <p:spPr>
          <a:xfrm>
            <a:off x="4682325" y="2610742"/>
            <a:ext cx="2066424" cy="2058099"/>
          </a:xfrm>
          <a:prstGeom prst="rect">
            <a:avLst/>
          </a:prstGeom>
        </p:spPr>
      </p:pic>
      <p:sp>
        <p:nvSpPr>
          <p:cNvPr id="2" name="Text Placeholder 2">
            <a:extLst>
              <a:ext uri="{FF2B5EF4-FFF2-40B4-BE49-F238E27FC236}">
                <a16:creationId xmlns:a16="http://schemas.microsoft.com/office/drawing/2014/main" id="{DF10F2CB-B9CF-A7F6-96B5-CFB03414727A}"/>
              </a:ext>
            </a:extLst>
          </p:cNvPr>
          <p:cNvSpPr txBox="1">
            <a:spLocks/>
          </p:cNvSpPr>
          <p:nvPr/>
        </p:nvSpPr>
        <p:spPr>
          <a:xfrm>
            <a:off x="1549366" y="3031435"/>
            <a:ext cx="2426286" cy="3650650"/>
          </a:xfrm>
          <a:prstGeom prst="rect">
            <a:avLst/>
          </a:prstGeom>
        </p:spPr>
        <p:txBody>
          <a:bodyPr/>
          <a:lstStyle>
            <a:lvl1pPr marL="171504" indent="-171504"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endParaRPr lang="en-US" sz="1800" dirty="0"/>
          </a:p>
        </p:txBody>
      </p:sp>
      <p:sp>
        <p:nvSpPr>
          <p:cNvPr id="7" name="TextBox 6">
            <a:extLst>
              <a:ext uri="{FF2B5EF4-FFF2-40B4-BE49-F238E27FC236}">
                <a16:creationId xmlns:a16="http://schemas.microsoft.com/office/drawing/2014/main" id="{E12D9882-9DEB-7BEF-CDD8-4A8663116A45}"/>
              </a:ext>
            </a:extLst>
          </p:cNvPr>
          <p:cNvSpPr txBox="1"/>
          <p:nvPr/>
        </p:nvSpPr>
        <p:spPr>
          <a:xfrm>
            <a:off x="4682325" y="4760844"/>
            <a:ext cx="4815255" cy="1107996"/>
          </a:xfrm>
          <a:prstGeom prst="rect">
            <a:avLst/>
          </a:prstGeom>
          <a:noFill/>
        </p:spPr>
        <p:txBody>
          <a:bodyPr wrap="square" rtlCol="0">
            <a:spAutoFit/>
          </a:bodyPr>
          <a:lstStyle/>
          <a:p>
            <a:r>
              <a:rPr lang="en-US" sz="2400" b="1" dirty="0">
                <a:solidFill>
                  <a:srgbClr val="191919"/>
                </a:solidFill>
                <a:latin typeface="Ringside Narrow A"/>
              </a:rPr>
              <a:t>Jeremy Kenyon</a:t>
            </a:r>
            <a:br>
              <a:rPr lang="en-US" sz="1400" dirty="0"/>
            </a:br>
            <a:r>
              <a:rPr lang="en-US" sz="1400" dirty="0">
                <a:solidFill>
                  <a:srgbClr val="191919"/>
                </a:solidFill>
                <a:latin typeface="Ringside Narrow A"/>
              </a:rPr>
              <a:t>Research Librarian</a:t>
            </a:r>
          </a:p>
          <a:p>
            <a:r>
              <a:rPr lang="en-US" sz="1400" dirty="0">
                <a:solidFill>
                  <a:srgbClr val="191919"/>
                </a:solidFill>
                <a:latin typeface="Ringside Narrow A"/>
              </a:rPr>
              <a:t>UI Library</a:t>
            </a:r>
            <a:br>
              <a:rPr lang="en-US" sz="1400" dirty="0"/>
            </a:br>
            <a:r>
              <a:rPr lang="en-US" sz="1400" dirty="0">
                <a:solidFill>
                  <a:srgbClr val="008094"/>
                </a:solidFill>
                <a:latin typeface="Ringside Narrow A"/>
                <a:hlinkClick r:id="rId3"/>
              </a:rPr>
              <a:t>jkenyon@uidaho.edu</a:t>
            </a:r>
            <a:r>
              <a:rPr lang="en-US" sz="1400" dirty="0">
                <a:solidFill>
                  <a:srgbClr val="008094"/>
                </a:solidFill>
                <a:latin typeface="Ringside Narrow A"/>
              </a:rPr>
              <a:t> </a:t>
            </a:r>
            <a:r>
              <a:rPr lang="en-US" sz="1400" dirty="0">
                <a:solidFill>
                  <a:srgbClr val="191919"/>
                </a:solidFill>
                <a:latin typeface="Ringside Narrow A"/>
              </a:rPr>
              <a:t>| </a:t>
            </a:r>
            <a:r>
              <a:rPr lang="en-US" sz="1400" dirty="0">
                <a:latin typeface="Ringside Narrow A"/>
              </a:rPr>
              <a:t>208-885-7955</a:t>
            </a:r>
            <a:r>
              <a:rPr lang="en-US" sz="1400" dirty="0">
                <a:solidFill>
                  <a:srgbClr val="191919"/>
                </a:solidFill>
                <a:latin typeface="Ringside Narrow A"/>
              </a:rPr>
              <a:t> | Library, Room 416L</a:t>
            </a:r>
            <a:endParaRPr lang="en-US" sz="1800" dirty="0"/>
          </a:p>
        </p:txBody>
      </p:sp>
    </p:spTree>
    <p:extLst>
      <p:ext uri="{BB962C8B-B14F-4D97-AF65-F5344CB8AC3E}">
        <p14:creationId xmlns:p14="http://schemas.microsoft.com/office/powerpoint/2010/main" val="212608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9FCF-EA4C-4D96-B602-76148AC519F5}"/>
              </a:ext>
            </a:extLst>
          </p:cNvPr>
          <p:cNvSpPr>
            <a:spLocks noGrp="1"/>
          </p:cNvSpPr>
          <p:nvPr>
            <p:ph type="title"/>
          </p:nvPr>
        </p:nvSpPr>
        <p:spPr/>
        <p:txBody>
          <a:bodyPr/>
          <a:lstStyle/>
          <a:p>
            <a:r>
              <a:rPr lang="en-US"/>
              <a:t>Resources at the U of I Library</a:t>
            </a:r>
          </a:p>
        </p:txBody>
      </p:sp>
      <p:sp>
        <p:nvSpPr>
          <p:cNvPr id="3" name="Text Placeholder 2">
            <a:extLst>
              <a:ext uri="{FF2B5EF4-FFF2-40B4-BE49-F238E27FC236}">
                <a16:creationId xmlns:a16="http://schemas.microsoft.com/office/drawing/2014/main" id="{E4A27D3A-8E95-4948-A3D7-F280E6ED26DB}"/>
              </a:ext>
            </a:extLst>
          </p:cNvPr>
          <p:cNvSpPr>
            <a:spLocks noGrp="1"/>
          </p:cNvSpPr>
          <p:nvPr>
            <p:ph type="body" sz="quarter" idx="21"/>
          </p:nvPr>
        </p:nvSpPr>
        <p:spPr>
          <a:xfrm>
            <a:off x="1549366" y="1498102"/>
            <a:ext cx="6718146" cy="5183983"/>
          </a:xfrm>
        </p:spPr>
        <p:txBody>
          <a:bodyPr/>
          <a:lstStyle/>
          <a:p>
            <a:r>
              <a:rPr lang="en-US" sz="1800" dirty="0"/>
              <a:t>Journals and Literature Databases</a:t>
            </a:r>
          </a:p>
          <a:p>
            <a:pPr lvl="1"/>
            <a:r>
              <a:rPr lang="en-US" sz="1800" dirty="0"/>
              <a:t>Journals: nearly all major and society journals, esp. in Natural Resources and Agriculture</a:t>
            </a:r>
          </a:p>
          <a:p>
            <a:pPr lvl="1"/>
            <a:r>
              <a:rPr lang="en-US" sz="1800" dirty="0"/>
              <a:t>Databases: Web of Science, Wildlife and Ecology Studies, Dissertations and Theses Full-text, Sage Research Methods Online, and more.</a:t>
            </a:r>
          </a:p>
          <a:p>
            <a:pPr lvl="1"/>
            <a:endParaRPr lang="en-US" sz="1800" dirty="0"/>
          </a:p>
          <a:p>
            <a:r>
              <a:rPr lang="en-US" sz="1800" dirty="0"/>
              <a:t>Access to books and similar items from Northwest universities through Summit, and everywhere else through Interlibrary Loan</a:t>
            </a:r>
          </a:p>
          <a:p>
            <a:pPr marL="0" indent="0">
              <a:buNone/>
            </a:pPr>
            <a:endParaRPr lang="en-US" sz="1800" dirty="0"/>
          </a:p>
          <a:p>
            <a:r>
              <a:rPr lang="en-US" sz="1800" dirty="0"/>
              <a:t>Access to ArcGIS, ArcGIS Online, and INSIDE Idaho – Idaho’s GIS clearinghouse of datasets and applications</a:t>
            </a:r>
          </a:p>
          <a:p>
            <a:endParaRPr lang="en-US" sz="1800" dirty="0"/>
          </a:p>
          <a:p>
            <a:r>
              <a:rPr lang="en-US" sz="1800" dirty="0"/>
              <a:t>Historical resources: Idaho’s social, cultural, and ecological history in digitized documents, photographs, and more. Esp. strong in forestry, logging, mining, fire, and conservation.</a:t>
            </a:r>
          </a:p>
        </p:txBody>
      </p:sp>
      <p:pic>
        <p:nvPicPr>
          <p:cNvPr id="5" name="Picture 4">
            <a:extLst>
              <a:ext uri="{FF2B5EF4-FFF2-40B4-BE49-F238E27FC236}">
                <a16:creationId xmlns:a16="http://schemas.microsoft.com/office/drawing/2014/main" id="{954587BA-11E5-F154-3CCA-244AEB5948AE}"/>
              </a:ext>
            </a:extLst>
          </p:cNvPr>
          <p:cNvPicPr>
            <a:picLocks noChangeAspect="1"/>
          </p:cNvPicPr>
          <p:nvPr/>
        </p:nvPicPr>
        <p:blipFill>
          <a:blip r:embed="rId2"/>
          <a:stretch>
            <a:fillRect/>
          </a:stretch>
        </p:blipFill>
        <p:spPr>
          <a:xfrm>
            <a:off x="8914363" y="1210963"/>
            <a:ext cx="2009775" cy="523875"/>
          </a:xfrm>
          <a:prstGeom prst="rect">
            <a:avLst/>
          </a:prstGeom>
        </p:spPr>
      </p:pic>
      <p:pic>
        <p:nvPicPr>
          <p:cNvPr id="9" name="Picture 8">
            <a:extLst>
              <a:ext uri="{FF2B5EF4-FFF2-40B4-BE49-F238E27FC236}">
                <a16:creationId xmlns:a16="http://schemas.microsoft.com/office/drawing/2014/main" id="{1DF0586A-59D2-EA10-E9C3-B349EC7B7ABF}"/>
              </a:ext>
            </a:extLst>
          </p:cNvPr>
          <p:cNvPicPr>
            <a:picLocks noChangeAspect="1"/>
          </p:cNvPicPr>
          <p:nvPr/>
        </p:nvPicPr>
        <p:blipFill>
          <a:blip r:embed="rId3"/>
          <a:stretch>
            <a:fillRect/>
          </a:stretch>
        </p:blipFill>
        <p:spPr>
          <a:xfrm>
            <a:off x="8697174" y="1770899"/>
            <a:ext cx="1524000" cy="523875"/>
          </a:xfrm>
          <a:prstGeom prst="rect">
            <a:avLst/>
          </a:prstGeom>
        </p:spPr>
      </p:pic>
      <p:pic>
        <p:nvPicPr>
          <p:cNvPr id="11" name="Picture 10">
            <a:extLst>
              <a:ext uri="{FF2B5EF4-FFF2-40B4-BE49-F238E27FC236}">
                <a16:creationId xmlns:a16="http://schemas.microsoft.com/office/drawing/2014/main" id="{E5FD9688-84CC-411A-ED6B-0A951E262669}"/>
              </a:ext>
            </a:extLst>
          </p:cNvPr>
          <p:cNvPicPr>
            <a:picLocks noChangeAspect="1"/>
          </p:cNvPicPr>
          <p:nvPr/>
        </p:nvPicPr>
        <p:blipFill>
          <a:blip r:embed="rId4"/>
          <a:stretch>
            <a:fillRect/>
          </a:stretch>
        </p:blipFill>
        <p:spPr>
          <a:xfrm>
            <a:off x="10221174" y="1601999"/>
            <a:ext cx="1835590" cy="728837"/>
          </a:xfrm>
          <a:prstGeom prst="rect">
            <a:avLst/>
          </a:prstGeom>
        </p:spPr>
      </p:pic>
      <p:pic>
        <p:nvPicPr>
          <p:cNvPr id="15" name="Picture 14">
            <a:extLst>
              <a:ext uri="{FF2B5EF4-FFF2-40B4-BE49-F238E27FC236}">
                <a16:creationId xmlns:a16="http://schemas.microsoft.com/office/drawing/2014/main" id="{BBACE0EE-3E58-0B1F-D9EE-90D4C74227B7}"/>
              </a:ext>
            </a:extLst>
          </p:cNvPr>
          <p:cNvPicPr>
            <a:picLocks noChangeAspect="1"/>
          </p:cNvPicPr>
          <p:nvPr/>
        </p:nvPicPr>
        <p:blipFill>
          <a:blip r:embed="rId5"/>
          <a:stretch>
            <a:fillRect/>
          </a:stretch>
        </p:blipFill>
        <p:spPr>
          <a:xfrm>
            <a:off x="8507126" y="2461923"/>
            <a:ext cx="3261161" cy="2760983"/>
          </a:xfrm>
          <a:prstGeom prst="rect">
            <a:avLst/>
          </a:prstGeom>
        </p:spPr>
      </p:pic>
      <p:pic>
        <p:nvPicPr>
          <p:cNvPr id="1028" name="Picture 4" descr="item thumbnail for Fire spread study conducted in the CCC campsite">
            <a:extLst>
              <a:ext uri="{FF2B5EF4-FFF2-40B4-BE49-F238E27FC236}">
                <a16:creationId xmlns:a16="http://schemas.microsoft.com/office/drawing/2014/main" id="{6F171AC9-5470-9C37-A744-AD9BA62F26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4873" y="5464301"/>
            <a:ext cx="1904096" cy="121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056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9FCF-EA4C-4D96-B602-76148AC519F5}"/>
              </a:ext>
            </a:extLst>
          </p:cNvPr>
          <p:cNvSpPr>
            <a:spLocks noGrp="1"/>
          </p:cNvSpPr>
          <p:nvPr>
            <p:ph type="title"/>
          </p:nvPr>
        </p:nvSpPr>
        <p:spPr/>
        <p:txBody>
          <a:bodyPr/>
          <a:lstStyle/>
          <a:p>
            <a:r>
              <a:rPr lang="en-US"/>
              <a:t>Services at the U of I Library</a:t>
            </a:r>
          </a:p>
        </p:txBody>
      </p:sp>
      <p:sp>
        <p:nvSpPr>
          <p:cNvPr id="3" name="Text Placeholder 2">
            <a:extLst>
              <a:ext uri="{FF2B5EF4-FFF2-40B4-BE49-F238E27FC236}">
                <a16:creationId xmlns:a16="http://schemas.microsoft.com/office/drawing/2014/main" id="{E4A27D3A-8E95-4948-A3D7-F280E6ED26DB}"/>
              </a:ext>
            </a:extLst>
          </p:cNvPr>
          <p:cNvSpPr>
            <a:spLocks noGrp="1"/>
          </p:cNvSpPr>
          <p:nvPr>
            <p:ph type="body" sz="quarter" idx="21"/>
          </p:nvPr>
        </p:nvSpPr>
        <p:spPr>
          <a:xfrm>
            <a:off x="1549366" y="1346859"/>
            <a:ext cx="7298072" cy="5363520"/>
          </a:xfrm>
        </p:spPr>
        <p:txBody>
          <a:bodyPr/>
          <a:lstStyle/>
          <a:p>
            <a:r>
              <a:rPr lang="en-US" sz="1800" dirty="0"/>
              <a:t>Library liaison–research assistance focused on CNR and its programs</a:t>
            </a:r>
          </a:p>
          <a:p>
            <a:endParaRPr lang="en-US" sz="1800" dirty="0"/>
          </a:p>
          <a:p>
            <a:r>
              <a:rPr lang="en-US" sz="1800" dirty="0"/>
              <a:t>The Data Hub – geospatial and data services support, staffed </a:t>
            </a:r>
            <a:br>
              <a:rPr lang="en-US" sz="1800" dirty="0"/>
            </a:br>
            <a:r>
              <a:rPr lang="en-US" sz="1800" dirty="0"/>
              <a:t>11am-3pm, M-F</a:t>
            </a:r>
          </a:p>
          <a:p>
            <a:endParaRPr lang="en-US" sz="1800" dirty="0"/>
          </a:p>
          <a:p>
            <a:r>
              <a:rPr lang="en-US" sz="1800" dirty="0"/>
              <a:t>The Studio – audio/visual lab, open for use 9am-9pm</a:t>
            </a:r>
          </a:p>
          <a:p>
            <a:endParaRPr lang="en-US" sz="1800" dirty="0"/>
          </a:p>
          <a:p>
            <a:r>
              <a:rPr lang="en-US" sz="1800" dirty="0"/>
              <a:t>Reservable study rooms on the 1</a:t>
            </a:r>
            <a:r>
              <a:rPr lang="en-US" sz="1800" baseline="30000" dirty="0"/>
              <a:t>st</a:t>
            </a:r>
            <a:r>
              <a:rPr lang="en-US" sz="1800" dirty="0"/>
              <a:t> / 3</a:t>
            </a:r>
            <a:r>
              <a:rPr lang="en-US" sz="1800" baseline="30000" dirty="0"/>
              <a:t>rd</a:t>
            </a:r>
            <a:r>
              <a:rPr lang="en-US" sz="1800" dirty="0"/>
              <a:t> floors, as well as reservable graduate study carrels.</a:t>
            </a:r>
          </a:p>
          <a:p>
            <a:endParaRPr lang="en-US" sz="1800" dirty="0"/>
          </a:p>
          <a:p>
            <a:r>
              <a:rPr lang="en-US" sz="1800" dirty="0"/>
              <a:t>Workshops: Graduate Student Essentials, every Tues @ 12:30pm, others on the calendar</a:t>
            </a:r>
          </a:p>
          <a:p>
            <a:endParaRPr lang="en-US" sz="1800" dirty="0"/>
          </a:p>
          <a:p>
            <a:r>
              <a:rPr lang="en-US" sz="1800" dirty="0"/>
              <a:t>Off-campus access: for those at a distance, books can be mailed or some items digitized. For journals/databases, various ways to log in and get access.</a:t>
            </a:r>
          </a:p>
        </p:txBody>
      </p:sp>
      <p:pic>
        <p:nvPicPr>
          <p:cNvPr id="2052" name="Picture 4" descr="woman in front of recording equipment and computer">
            <a:extLst>
              <a:ext uri="{FF2B5EF4-FFF2-40B4-BE49-F238E27FC236}">
                <a16:creationId xmlns:a16="http://schemas.microsoft.com/office/drawing/2014/main" id="{1C92634F-35C1-0FD1-793D-77D7A1B621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7332" y="3110700"/>
            <a:ext cx="2500178" cy="16688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s gesturing in workshop by Headway on unsplash">
            <a:extLst>
              <a:ext uri="{FF2B5EF4-FFF2-40B4-BE49-F238E27FC236}">
                <a16:creationId xmlns:a16="http://schemas.microsoft.com/office/drawing/2014/main" id="{9484624F-71FA-BF2C-B8B1-5515592DEC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0424" y="1244032"/>
            <a:ext cx="2503270" cy="1668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08EA8D2-3156-E955-F475-A2552CD4F14C}"/>
              </a:ext>
            </a:extLst>
          </p:cNvPr>
          <p:cNvPicPr>
            <a:picLocks noChangeAspect="1"/>
          </p:cNvPicPr>
          <p:nvPr/>
        </p:nvPicPr>
        <p:blipFill>
          <a:blip r:embed="rId4"/>
          <a:stretch>
            <a:fillRect/>
          </a:stretch>
        </p:blipFill>
        <p:spPr>
          <a:xfrm>
            <a:off x="9107333" y="4977369"/>
            <a:ext cx="2500178" cy="1536654"/>
          </a:xfrm>
          <a:prstGeom prst="rect">
            <a:avLst/>
          </a:prstGeom>
          <a:ln>
            <a:solidFill>
              <a:schemeClr val="tx1"/>
            </a:solidFill>
          </a:ln>
        </p:spPr>
      </p:pic>
    </p:spTree>
    <p:extLst>
      <p:ext uri="{BB962C8B-B14F-4D97-AF65-F5344CB8AC3E}">
        <p14:creationId xmlns:p14="http://schemas.microsoft.com/office/powerpoint/2010/main" val="1527069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picture containing mountain, outdoor, nature, valley&#10;&#10;Description automatically generated">
            <a:extLst>
              <a:ext uri="{FF2B5EF4-FFF2-40B4-BE49-F238E27FC236}">
                <a16:creationId xmlns:a16="http://schemas.microsoft.com/office/drawing/2014/main" id="{F1926318-3F6E-2CD3-E483-7554D0AAC3E9}"/>
              </a:ext>
            </a:extLst>
          </p:cNvPr>
          <p:cNvPicPr>
            <a:picLocks noChangeAspect="1"/>
          </p:cNvPicPr>
          <p:nvPr/>
        </p:nvPicPr>
        <p:blipFill>
          <a:blip r:embed="rId2"/>
          <a:stretch>
            <a:fillRect/>
          </a:stretch>
        </p:blipFill>
        <p:spPr>
          <a:xfrm>
            <a:off x="8840203" y="4092883"/>
            <a:ext cx="3349792" cy="1785405"/>
          </a:xfrm>
          <a:prstGeom prst="rect">
            <a:avLst/>
          </a:prstGeom>
        </p:spPr>
      </p:pic>
      <p:sp>
        <p:nvSpPr>
          <p:cNvPr id="3" name="Title 2">
            <a:extLst>
              <a:ext uri="{FF2B5EF4-FFF2-40B4-BE49-F238E27FC236}">
                <a16:creationId xmlns:a16="http://schemas.microsoft.com/office/drawing/2014/main" id="{C2318663-6E90-3C79-4152-B42CE0DCE969}"/>
              </a:ext>
            </a:extLst>
          </p:cNvPr>
          <p:cNvSpPr>
            <a:spLocks noGrp="1"/>
          </p:cNvSpPr>
          <p:nvPr>
            <p:ph type="title"/>
          </p:nvPr>
        </p:nvSpPr>
        <p:spPr>
          <a:xfrm>
            <a:off x="565975" y="453479"/>
            <a:ext cx="10515709" cy="461665"/>
          </a:xfrm>
        </p:spPr>
        <p:txBody>
          <a:bodyPr/>
          <a:lstStyle/>
          <a:p>
            <a:r>
              <a:rPr lang="en-US" sz="3350">
                <a:latin typeface="Franklin Gothic Demi"/>
              </a:rPr>
              <a:t>CNR across the state</a:t>
            </a:r>
            <a:endParaRPr lang="en-US"/>
          </a:p>
        </p:txBody>
      </p:sp>
      <p:sp>
        <p:nvSpPr>
          <p:cNvPr id="4" name="Text Placeholder 3">
            <a:extLst>
              <a:ext uri="{FF2B5EF4-FFF2-40B4-BE49-F238E27FC236}">
                <a16:creationId xmlns:a16="http://schemas.microsoft.com/office/drawing/2014/main" id="{0257F13C-D6AC-8945-0805-10D9AE6A4BFE}"/>
              </a:ext>
            </a:extLst>
          </p:cNvPr>
          <p:cNvSpPr>
            <a:spLocks noGrp="1"/>
          </p:cNvSpPr>
          <p:nvPr>
            <p:ph type="body" sz="quarter" idx="10"/>
          </p:nvPr>
        </p:nvSpPr>
        <p:spPr/>
        <p:txBody>
          <a:bodyPr vert="horz" lIns="0" tIns="0" rIns="0" bIns="0" rtlCol="0" anchor="t">
            <a:spAutoFit/>
          </a:bodyPr>
          <a:lstStyle/>
          <a:p>
            <a:r>
              <a:rPr lang="en-US" sz="2000" err="1">
                <a:latin typeface="Franklin Gothic Book"/>
              </a:rPr>
              <a:t>leda</a:t>
            </a:r>
            <a:endParaRPr lang="en-US" err="1"/>
          </a:p>
        </p:txBody>
      </p:sp>
      <p:pic>
        <p:nvPicPr>
          <p:cNvPr id="6" name="Picture 6">
            <a:extLst>
              <a:ext uri="{FF2B5EF4-FFF2-40B4-BE49-F238E27FC236}">
                <a16:creationId xmlns:a16="http://schemas.microsoft.com/office/drawing/2014/main" id="{999821A1-799C-4E04-13B0-6C0C8DC4D10A}"/>
              </a:ext>
            </a:extLst>
          </p:cNvPr>
          <p:cNvPicPr>
            <a:picLocks noChangeAspect="1"/>
          </p:cNvPicPr>
          <p:nvPr/>
        </p:nvPicPr>
        <p:blipFill>
          <a:blip r:embed="rId3"/>
          <a:stretch>
            <a:fillRect/>
          </a:stretch>
        </p:blipFill>
        <p:spPr>
          <a:xfrm>
            <a:off x="388018" y="2389271"/>
            <a:ext cx="2743200" cy="4114800"/>
          </a:xfrm>
          <a:prstGeom prst="rect">
            <a:avLst/>
          </a:prstGeom>
        </p:spPr>
      </p:pic>
      <p:pic>
        <p:nvPicPr>
          <p:cNvPr id="7" name="Picture 7">
            <a:extLst>
              <a:ext uri="{FF2B5EF4-FFF2-40B4-BE49-F238E27FC236}">
                <a16:creationId xmlns:a16="http://schemas.microsoft.com/office/drawing/2014/main" id="{3EE36AF8-139B-4B35-304F-34E2CA2E4511}"/>
              </a:ext>
            </a:extLst>
          </p:cNvPr>
          <p:cNvPicPr>
            <a:picLocks noChangeAspect="1"/>
          </p:cNvPicPr>
          <p:nvPr/>
        </p:nvPicPr>
        <p:blipFill>
          <a:blip r:embed="rId4"/>
          <a:stretch>
            <a:fillRect/>
          </a:stretch>
        </p:blipFill>
        <p:spPr>
          <a:xfrm>
            <a:off x="433137" y="1115929"/>
            <a:ext cx="3475121" cy="2315076"/>
          </a:xfrm>
          <a:prstGeom prst="rect">
            <a:avLst/>
          </a:prstGeom>
        </p:spPr>
      </p:pic>
      <p:sp>
        <p:nvSpPr>
          <p:cNvPr id="8" name="TextBox 7">
            <a:extLst>
              <a:ext uri="{FF2B5EF4-FFF2-40B4-BE49-F238E27FC236}">
                <a16:creationId xmlns:a16="http://schemas.microsoft.com/office/drawing/2014/main" id="{6B33DA72-B277-6148-A255-3844CD0D0F7A}"/>
              </a:ext>
            </a:extLst>
          </p:cNvPr>
          <p:cNvSpPr txBox="1"/>
          <p:nvPr/>
        </p:nvSpPr>
        <p:spPr>
          <a:xfrm>
            <a:off x="3133223" y="3449052"/>
            <a:ext cx="9229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cs typeface="Calibri"/>
              </a:rPr>
              <a:t>UIEF</a:t>
            </a:r>
            <a:endParaRPr lang="en-US"/>
          </a:p>
        </p:txBody>
      </p:sp>
      <p:pic>
        <p:nvPicPr>
          <p:cNvPr id="9" name="Picture 9" descr="A picture containing person&#10;&#10;Description automatically generated">
            <a:extLst>
              <a:ext uri="{FF2B5EF4-FFF2-40B4-BE49-F238E27FC236}">
                <a16:creationId xmlns:a16="http://schemas.microsoft.com/office/drawing/2014/main" id="{12D54E2F-6FFE-B96D-AE1C-9E19CDA6C016}"/>
              </a:ext>
            </a:extLst>
          </p:cNvPr>
          <p:cNvPicPr>
            <a:picLocks noChangeAspect="1"/>
          </p:cNvPicPr>
          <p:nvPr/>
        </p:nvPicPr>
        <p:blipFill>
          <a:blip r:embed="rId5"/>
          <a:stretch>
            <a:fillRect/>
          </a:stretch>
        </p:blipFill>
        <p:spPr>
          <a:xfrm>
            <a:off x="4498808" y="1324584"/>
            <a:ext cx="3931318" cy="2003042"/>
          </a:xfrm>
          <a:prstGeom prst="rect">
            <a:avLst/>
          </a:prstGeom>
        </p:spPr>
      </p:pic>
      <p:sp>
        <p:nvSpPr>
          <p:cNvPr id="10" name="TextBox 9">
            <a:extLst>
              <a:ext uri="{FF2B5EF4-FFF2-40B4-BE49-F238E27FC236}">
                <a16:creationId xmlns:a16="http://schemas.microsoft.com/office/drawing/2014/main" id="{7B75773E-84B8-DAAC-3736-2DF04C9817D9}"/>
              </a:ext>
            </a:extLst>
          </p:cNvPr>
          <p:cNvSpPr txBox="1"/>
          <p:nvPr/>
        </p:nvSpPr>
        <p:spPr>
          <a:xfrm>
            <a:off x="4381498" y="3328737"/>
            <a:ext cx="43719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Pitkin Nursery and IFIRE Lab (Moscow)</a:t>
            </a:r>
            <a:endParaRPr lang="en-US"/>
          </a:p>
        </p:txBody>
      </p:sp>
      <p:pic>
        <p:nvPicPr>
          <p:cNvPr id="11" name="Picture 11" descr="A picture containing tree, outdoor, person, yellow&#10;&#10;Description automatically generated">
            <a:extLst>
              <a:ext uri="{FF2B5EF4-FFF2-40B4-BE49-F238E27FC236}">
                <a16:creationId xmlns:a16="http://schemas.microsoft.com/office/drawing/2014/main" id="{F399C2B0-532F-7CE0-D9A5-1DA52A47D609}"/>
              </a:ext>
            </a:extLst>
          </p:cNvPr>
          <p:cNvPicPr>
            <a:picLocks noChangeAspect="1"/>
          </p:cNvPicPr>
          <p:nvPr/>
        </p:nvPicPr>
        <p:blipFill>
          <a:blip r:embed="rId6"/>
          <a:stretch>
            <a:fillRect/>
          </a:stretch>
        </p:blipFill>
        <p:spPr>
          <a:xfrm>
            <a:off x="2012281" y="2168692"/>
            <a:ext cx="1895977" cy="1267327"/>
          </a:xfrm>
          <a:prstGeom prst="rect">
            <a:avLst/>
          </a:prstGeom>
        </p:spPr>
      </p:pic>
      <p:pic>
        <p:nvPicPr>
          <p:cNvPr id="12" name="Picture 12" descr="A picture containing sky, grass, outdoor&#10;&#10;Description automatically generated">
            <a:extLst>
              <a:ext uri="{FF2B5EF4-FFF2-40B4-BE49-F238E27FC236}">
                <a16:creationId xmlns:a16="http://schemas.microsoft.com/office/drawing/2014/main" id="{16A5D186-B600-45DC-2B9A-BC4DDD8FA266}"/>
              </a:ext>
            </a:extLst>
          </p:cNvPr>
          <p:cNvPicPr>
            <a:picLocks noChangeAspect="1"/>
          </p:cNvPicPr>
          <p:nvPr/>
        </p:nvPicPr>
        <p:blipFill>
          <a:blip r:embed="rId7"/>
          <a:stretch>
            <a:fillRect/>
          </a:stretch>
        </p:blipFill>
        <p:spPr>
          <a:xfrm>
            <a:off x="1967163" y="5965683"/>
            <a:ext cx="1479885" cy="837145"/>
          </a:xfrm>
          <a:prstGeom prst="rect">
            <a:avLst/>
          </a:prstGeom>
        </p:spPr>
      </p:pic>
      <p:sp>
        <p:nvSpPr>
          <p:cNvPr id="13" name="TextBox 12">
            <a:extLst>
              <a:ext uri="{FF2B5EF4-FFF2-40B4-BE49-F238E27FC236}">
                <a16:creationId xmlns:a16="http://schemas.microsoft.com/office/drawing/2014/main" id="{D02A0125-5479-5A69-4BA0-DA7602F464FB}"/>
              </a:ext>
            </a:extLst>
          </p:cNvPr>
          <p:cNvSpPr txBox="1"/>
          <p:nvPr/>
        </p:nvSpPr>
        <p:spPr>
          <a:xfrm>
            <a:off x="3388895" y="6401802"/>
            <a:ext cx="18553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Drone Lab (IRIC)</a:t>
            </a:r>
            <a:endParaRPr lang="en-US"/>
          </a:p>
        </p:txBody>
      </p:sp>
      <p:pic>
        <p:nvPicPr>
          <p:cNvPr id="14" name="Picture 14" descr="A picture containing tree, outdoor, person, people&#10;&#10;Description automatically generated">
            <a:extLst>
              <a:ext uri="{FF2B5EF4-FFF2-40B4-BE49-F238E27FC236}">
                <a16:creationId xmlns:a16="http://schemas.microsoft.com/office/drawing/2014/main" id="{3F76842F-CD64-2DA4-721F-69BD860A662E}"/>
              </a:ext>
            </a:extLst>
          </p:cNvPr>
          <p:cNvPicPr>
            <a:picLocks noChangeAspect="1"/>
          </p:cNvPicPr>
          <p:nvPr/>
        </p:nvPicPr>
        <p:blipFill>
          <a:blip r:embed="rId8"/>
          <a:stretch>
            <a:fillRect/>
          </a:stretch>
        </p:blipFill>
        <p:spPr>
          <a:xfrm>
            <a:off x="3651584" y="4091585"/>
            <a:ext cx="4959015" cy="1772960"/>
          </a:xfrm>
          <a:prstGeom prst="rect">
            <a:avLst/>
          </a:prstGeom>
        </p:spPr>
      </p:pic>
      <p:sp>
        <p:nvSpPr>
          <p:cNvPr id="15" name="TextBox 14">
            <a:extLst>
              <a:ext uri="{FF2B5EF4-FFF2-40B4-BE49-F238E27FC236}">
                <a16:creationId xmlns:a16="http://schemas.microsoft.com/office/drawing/2014/main" id="{F9497AD1-2354-F318-1A49-B11068457689}"/>
              </a:ext>
            </a:extLst>
          </p:cNvPr>
          <p:cNvSpPr txBox="1"/>
          <p:nvPr/>
        </p:nvSpPr>
        <p:spPr>
          <a:xfrm>
            <a:off x="4020551" y="5880435"/>
            <a:ext cx="46527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McCall Outdoor Science School (McCall, ID)</a:t>
            </a:r>
            <a:endParaRPr lang="en-US">
              <a:cs typeface="Calibri" panose="020F0502020204030204"/>
            </a:endParaRPr>
          </a:p>
        </p:txBody>
      </p:sp>
      <p:sp>
        <p:nvSpPr>
          <p:cNvPr id="18" name="TextBox 17">
            <a:extLst>
              <a:ext uri="{FF2B5EF4-FFF2-40B4-BE49-F238E27FC236}">
                <a16:creationId xmlns:a16="http://schemas.microsoft.com/office/drawing/2014/main" id="{596F70A9-2119-9D03-9225-4B492AD72AF6}"/>
              </a:ext>
            </a:extLst>
          </p:cNvPr>
          <p:cNvSpPr txBox="1"/>
          <p:nvPr/>
        </p:nvSpPr>
        <p:spPr>
          <a:xfrm>
            <a:off x="9103895" y="5880433"/>
            <a:ext cx="300338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Taylor Wilderness Research Station (Frank Church RNR Wilderness)</a:t>
            </a:r>
          </a:p>
        </p:txBody>
      </p:sp>
      <p:pic>
        <p:nvPicPr>
          <p:cNvPr id="19" name="Picture 19" descr="A picture containing grass, mountain, sky, outdoor&#10;&#10;Description automatically generated">
            <a:extLst>
              <a:ext uri="{FF2B5EF4-FFF2-40B4-BE49-F238E27FC236}">
                <a16:creationId xmlns:a16="http://schemas.microsoft.com/office/drawing/2014/main" id="{530925DB-1CDC-155B-1629-596915746B01}"/>
              </a:ext>
            </a:extLst>
          </p:cNvPr>
          <p:cNvPicPr>
            <a:picLocks noChangeAspect="1"/>
          </p:cNvPicPr>
          <p:nvPr/>
        </p:nvPicPr>
        <p:blipFill>
          <a:blip r:embed="rId9"/>
          <a:stretch>
            <a:fillRect/>
          </a:stretch>
        </p:blipFill>
        <p:spPr>
          <a:xfrm>
            <a:off x="8995611" y="1326935"/>
            <a:ext cx="2743200" cy="1687524"/>
          </a:xfrm>
          <a:prstGeom prst="rect">
            <a:avLst/>
          </a:prstGeom>
        </p:spPr>
      </p:pic>
      <p:sp>
        <p:nvSpPr>
          <p:cNvPr id="20" name="TextBox 19">
            <a:extLst>
              <a:ext uri="{FF2B5EF4-FFF2-40B4-BE49-F238E27FC236}">
                <a16:creationId xmlns:a16="http://schemas.microsoft.com/office/drawing/2014/main" id="{2D65498A-3E0F-B164-0A57-1991A1AC44E0}"/>
              </a:ext>
            </a:extLst>
          </p:cNvPr>
          <p:cNvSpPr txBox="1"/>
          <p:nvPr/>
        </p:nvSpPr>
        <p:spPr>
          <a:xfrm>
            <a:off x="9274341" y="3268578"/>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1" name="TextBox 20">
            <a:extLst>
              <a:ext uri="{FF2B5EF4-FFF2-40B4-BE49-F238E27FC236}">
                <a16:creationId xmlns:a16="http://schemas.microsoft.com/office/drawing/2014/main" id="{8E80127E-28D8-4889-A2EA-442F34F62706}"/>
              </a:ext>
            </a:extLst>
          </p:cNvPr>
          <p:cNvSpPr txBox="1"/>
          <p:nvPr/>
        </p:nvSpPr>
        <p:spPr>
          <a:xfrm>
            <a:off x="9254289" y="3218447"/>
            <a:ext cx="1343526" cy="391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2" name="TextBox 21">
            <a:extLst>
              <a:ext uri="{FF2B5EF4-FFF2-40B4-BE49-F238E27FC236}">
                <a16:creationId xmlns:a16="http://schemas.microsoft.com/office/drawing/2014/main" id="{8706E2B7-D80F-1B0E-A59E-50D2D43696DA}"/>
              </a:ext>
            </a:extLst>
          </p:cNvPr>
          <p:cNvSpPr txBox="1"/>
          <p:nvPr/>
        </p:nvSpPr>
        <p:spPr>
          <a:xfrm>
            <a:off x="7770394" y="471236"/>
            <a:ext cx="1443789"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3" name="TextBox 22">
            <a:extLst>
              <a:ext uri="{FF2B5EF4-FFF2-40B4-BE49-F238E27FC236}">
                <a16:creationId xmlns:a16="http://schemas.microsoft.com/office/drawing/2014/main" id="{6D9173E5-2DAC-63A5-23A2-DC57E2B46BEC}"/>
              </a:ext>
            </a:extLst>
          </p:cNvPr>
          <p:cNvSpPr txBox="1"/>
          <p:nvPr/>
        </p:nvSpPr>
        <p:spPr>
          <a:xfrm>
            <a:off x="9008643" y="3012908"/>
            <a:ext cx="31888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Rinker Rock Creek Ranch (SW of Hailey, ID)</a:t>
            </a:r>
            <a:endParaRPr lang="en-US">
              <a:cs typeface="Calibri" panose="020F0502020204030204"/>
            </a:endParaRPr>
          </a:p>
        </p:txBody>
      </p:sp>
    </p:spTree>
    <p:extLst>
      <p:ext uri="{BB962C8B-B14F-4D97-AF65-F5344CB8AC3E}">
        <p14:creationId xmlns:p14="http://schemas.microsoft.com/office/powerpoint/2010/main" val="1525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470EA-50CA-C8A0-2468-1E54EEA88FA0}"/>
              </a:ext>
            </a:extLst>
          </p:cNvPr>
          <p:cNvPicPr>
            <a:picLocks noChangeAspect="1"/>
          </p:cNvPicPr>
          <p:nvPr/>
        </p:nvPicPr>
        <p:blipFill>
          <a:blip r:embed="rId3"/>
          <a:stretch>
            <a:fillRect/>
          </a:stretch>
        </p:blipFill>
        <p:spPr>
          <a:xfrm>
            <a:off x="446209" y="4791266"/>
            <a:ext cx="3326873" cy="1863049"/>
          </a:xfrm>
          <a:prstGeom prst="rect">
            <a:avLst/>
          </a:prstGeom>
          <a:effectLst>
            <a:softEdge rad="190500"/>
          </a:effectLst>
        </p:spPr>
      </p:pic>
      <p:grpSp>
        <p:nvGrpSpPr>
          <p:cNvPr id="17" name="Group 16">
            <a:extLst>
              <a:ext uri="{FF2B5EF4-FFF2-40B4-BE49-F238E27FC236}">
                <a16:creationId xmlns:a16="http://schemas.microsoft.com/office/drawing/2014/main" id="{9F7D601C-D793-1A8F-0B17-0391368A3500}"/>
              </a:ext>
            </a:extLst>
          </p:cNvPr>
          <p:cNvGrpSpPr/>
          <p:nvPr/>
        </p:nvGrpSpPr>
        <p:grpSpPr>
          <a:xfrm>
            <a:off x="9376758" y="826078"/>
            <a:ext cx="1675401" cy="2286057"/>
            <a:chOff x="9434596" y="3535842"/>
            <a:chExt cx="2143125" cy="2569226"/>
          </a:xfrm>
        </p:grpSpPr>
        <p:pic>
          <p:nvPicPr>
            <p:cNvPr id="6" name="Picture 5">
              <a:extLst>
                <a:ext uri="{FF2B5EF4-FFF2-40B4-BE49-F238E27FC236}">
                  <a16:creationId xmlns:a16="http://schemas.microsoft.com/office/drawing/2014/main" id="{6B8F9608-AE7D-443D-1FA3-1750FF28F04B}"/>
                </a:ext>
              </a:extLst>
            </p:cNvPr>
            <p:cNvPicPr>
              <a:picLocks noChangeAspect="1"/>
            </p:cNvPicPr>
            <p:nvPr/>
          </p:nvPicPr>
          <p:blipFill>
            <a:blip r:embed="rId4"/>
            <a:stretch>
              <a:fillRect/>
            </a:stretch>
          </p:blipFill>
          <p:spPr>
            <a:xfrm>
              <a:off x="9434596" y="3535842"/>
              <a:ext cx="2143125" cy="2143125"/>
            </a:xfrm>
            <a:prstGeom prst="rect">
              <a:avLst/>
            </a:prstGeom>
            <a:effectLst>
              <a:softEdge rad="139700"/>
            </a:effectLst>
          </p:spPr>
        </p:pic>
        <p:sp>
          <p:nvSpPr>
            <p:cNvPr id="16" name="TextBox 15">
              <a:extLst>
                <a:ext uri="{FF2B5EF4-FFF2-40B4-BE49-F238E27FC236}">
                  <a16:creationId xmlns:a16="http://schemas.microsoft.com/office/drawing/2014/main" id="{FE128B97-DE15-6046-6DC1-713C4ED313DD}"/>
                </a:ext>
              </a:extLst>
            </p:cNvPr>
            <p:cNvSpPr txBox="1"/>
            <p:nvPr/>
          </p:nvSpPr>
          <p:spPr>
            <a:xfrm>
              <a:off x="9588068" y="5652659"/>
              <a:ext cx="1836180" cy="452409"/>
            </a:xfrm>
            <a:prstGeom prst="rect">
              <a:avLst/>
            </a:prstGeom>
            <a:noFill/>
          </p:spPr>
          <p:txBody>
            <a:bodyPr wrap="square" rtlCol="0">
              <a:spAutoFit/>
            </a:bodyPr>
            <a:lstStyle/>
            <a:p>
              <a:pPr algn="ctr"/>
              <a:r>
                <a:rPr lang="en-US">
                  <a:latin typeface="Abadi" panose="020B0604020202020204" pitchFamily="34" charset="0"/>
                </a:rPr>
                <a:t>Courteous</a:t>
              </a:r>
            </a:p>
          </p:txBody>
        </p:sp>
      </p:grpSp>
      <p:grpSp>
        <p:nvGrpSpPr>
          <p:cNvPr id="13" name="Group 12">
            <a:extLst>
              <a:ext uri="{FF2B5EF4-FFF2-40B4-BE49-F238E27FC236}">
                <a16:creationId xmlns:a16="http://schemas.microsoft.com/office/drawing/2014/main" id="{3FD32BDA-46CD-17C9-447B-A5E8A5B87481}"/>
              </a:ext>
            </a:extLst>
          </p:cNvPr>
          <p:cNvGrpSpPr/>
          <p:nvPr/>
        </p:nvGrpSpPr>
        <p:grpSpPr>
          <a:xfrm>
            <a:off x="8745582" y="4706463"/>
            <a:ext cx="3199414" cy="1906920"/>
            <a:chOff x="4485272" y="4695394"/>
            <a:chExt cx="3005668" cy="1690688"/>
          </a:xfrm>
        </p:grpSpPr>
        <p:pic>
          <p:nvPicPr>
            <p:cNvPr id="15" name="Picture 14">
              <a:extLst>
                <a:ext uri="{FF2B5EF4-FFF2-40B4-BE49-F238E27FC236}">
                  <a16:creationId xmlns:a16="http://schemas.microsoft.com/office/drawing/2014/main" id="{17E7A1E6-212B-8FED-820A-842E3548F73D}"/>
                </a:ext>
              </a:extLst>
            </p:cNvPr>
            <p:cNvPicPr>
              <a:picLocks noChangeAspect="1"/>
            </p:cNvPicPr>
            <p:nvPr/>
          </p:nvPicPr>
          <p:blipFill>
            <a:blip r:embed="rId5"/>
            <a:stretch>
              <a:fillRect/>
            </a:stretch>
          </p:blipFill>
          <p:spPr>
            <a:xfrm>
              <a:off x="4485272" y="4695394"/>
              <a:ext cx="3005668" cy="1690688"/>
            </a:xfrm>
            <a:prstGeom prst="rect">
              <a:avLst/>
            </a:prstGeom>
            <a:effectLst>
              <a:softEdge rad="152400"/>
            </a:effectLst>
          </p:spPr>
        </p:pic>
        <p:sp>
          <p:nvSpPr>
            <p:cNvPr id="18" name="TextBox 17">
              <a:extLst>
                <a:ext uri="{FF2B5EF4-FFF2-40B4-BE49-F238E27FC236}">
                  <a16:creationId xmlns:a16="http://schemas.microsoft.com/office/drawing/2014/main" id="{70A50A8B-93A2-67B2-5C5C-839D742D01C3}"/>
                </a:ext>
              </a:extLst>
            </p:cNvPr>
            <p:cNvSpPr txBox="1"/>
            <p:nvPr/>
          </p:nvSpPr>
          <p:spPr>
            <a:xfrm>
              <a:off x="5917360" y="5495881"/>
              <a:ext cx="1463492" cy="356900"/>
            </a:xfrm>
            <a:prstGeom prst="rect">
              <a:avLst/>
            </a:prstGeom>
            <a:noFill/>
          </p:spPr>
          <p:txBody>
            <a:bodyPr wrap="square" rtlCol="0">
              <a:spAutoFit/>
            </a:bodyPr>
            <a:lstStyle/>
            <a:p>
              <a:pPr algn="ctr"/>
              <a:r>
                <a:rPr lang="en-US">
                  <a:latin typeface="Abadi" panose="020B0604020202020204" pitchFamily="34" charset="0"/>
                </a:rPr>
                <a:t>Timing</a:t>
              </a:r>
            </a:p>
          </p:txBody>
        </p:sp>
      </p:grpSp>
      <p:grpSp>
        <p:nvGrpSpPr>
          <p:cNvPr id="2" name="Group 1">
            <a:extLst>
              <a:ext uri="{FF2B5EF4-FFF2-40B4-BE49-F238E27FC236}">
                <a16:creationId xmlns:a16="http://schemas.microsoft.com/office/drawing/2014/main" id="{66F65FAB-B147-E683-2B53-D8D5AE471D95}"/>
              </a:ext>
            </a:extLst>
          </p:cNvPr>
          <p:cNvGrpSpPr/>
          <p:nvPr/>
        </p:nvGrpSpPr>
        <p:grpSpPr>
          <a:xfrm>
            <a:off x="419220" y="1147754"/>
            <a:ext cx="3457323" cy="2032000"/>
            <a:chOff x="1486439" y="1714887"/>
            <a:chExt cx="2952750" cy="1552575"/>
          </a:xfrm>
        </p:grpSpPr>
        <p:pic>
          <p:nvPicPr>
            <p:cNvPr id="12" name="Picture 11">
              <a:extLst>
                <a:ext uri="{FF2B5EF4-FFF2-40B4-BE49-F238E27FC236}">
                  <a16:creationId xmlns:a16="http://schemas.microsoft.com/office/drawing/2014/main" id="{8EFB97C4-6ED2-38D3-AF74-BEA0ECE56D1B}"/>
                </a:ext>
              </a:extLst>
            </p:cNvPr>
            <p:cNvPicPr>
              <a:picLocks noChangeAspect="1"/>
            </p:cNvPicPr>
            <p:nvPr/>
          </p:nvPicPr>
          <p:blipFill>
            <a:blip r:embed="rId6"/>
            <a:stretch>
              <a:fillRect/>
            </a:stretch>
          </p:blipFill>
          <p:spPr>
            <a:xfrm>
              <a:off x="1486439" y="1714887"/>
              <a:ext cx="2952750" cy="1552575"/>
            </a:xfrm>
            <a:prstGeom prst="rect">
              <a:avLst/>
            </a:prstGeom>
            <a:effectLst>
              <a:softEdge rad="101600"/>
            </a:effectLst>
          </p:spPr>
        </p:pic>
        <p:sp>
          <p:nvSpPr>
            <p:cNvPr id="19" name="TextBox 18">
              <a:extLst>
                <a:ext uri="{FF2B5EF4-FFF2-40B4-BE49-F238E27FC236}">
                  <a16:creationId xmlns:a16="http://schemas.microsoft.com/office/drawing/2014/main" id="{9D1ECB39-255F-AB55-B5F0-838B1C8A1C2C}"/>
                </a:ext>
              </a:extLst>
            </p:cNvPr>
            <p:cNvSpPr txBox="1"/>
            <p:nvPr/>
          </p:nvSpPr>
          <p:spPr>
            <a:xfrm>
              <a:off x="2846654" y="2576933"/>
              <a:ext cx="1463492" cy="307570"/>
            </a:xfrm>
            <a:prstGeom prst="rect">
              <a:avLst/>
            </a:prstGeom>
            <a:noFill/>
          </p:spPr>
          <p:txBody>
            <a:bodyPr wrap="square" rtlCol="0">
              <a:spAutoFit/>
            </a:bodyPr>
            <a:lstStyle/>
            <a:p>
              <a:pPr algn="ctr"/>
              <a:r>
                <a:rPr lang="en-US">
                  <a:latin typeface="Abadi" panose="020B0604020202020204" pitchFamily="34" charset="0"/>
                </a:rPr>
                <a:t>Concise</a:t>
              </a:r>
            </a:p>
          </p:txBody>
        </p:sp>
      </p:grpSp>
      <p:sp>
        <p:nvSpPr>
          <p:cNvPr id="11" name="Title 10">
            <a:extLst>
              <a:ext uri="{FF2B5EF4-FFF2-40B4-BE49-F238E27FC236}">
                <a16:creationId xmlns:a16="http://schemas.microsoft.com/office/drawing/2014/main" id="{322235EC-AA4C-7DEF-E8D9-FF1BE4A1B2D7}"/>
              </a:ext>
            </a:extLst>
          </p:cNvPr>
          <p:cNvSpPr>
            <a:spLocks noGrp="1"/>
          </p:cNvSpPr>
          <p:nvPr>
            <p:ph type="title"/>
          </p:nvPr>
        </p:nvSpPr>
        <p:spPr>
          <a:xfrm>
            <a:off x="838200" y="226218"/>
            <a:ext cx="10515600" cy="1325563"/>
          </a:xfrm>
        </p:spPr>
        <p:txBody>
          <a:bodyPr>
            <a:normAutofit/>
          </a:bodyPr>
          <a:lstStyle/>
          <a:p>
            <a:pPr algn="ctr"/>
            <a:r>
              <a:rPr lang="en-US"/>
              <a:t>Keys to Communication</a:t>
            </a:r>
          </a:p>
        </p:txBody>
      </p:sp>
      <p:pic>
        <p:nvPicPr>
          <p:cNvPr id="9" name="Content Placeholder 8">
            <a:extLst>
              <a:ext uri="{FF2B5EF4-FFF2-40B4-BE49-F238E27FC236}">
                <a16:creationId xmlns:a16="http://schemas.microsoft.com/office/drawing/2014/main" id="{5FD16346-8C7B-311C-3B64-63E49A47A001}"/>
              </a:ext>
            </a:extLst>
          </p:cNvPr>
          <p:cNvPicPr>
            <a:picLocks noGrp="1" noChangeAspect="1"/>
          </p:cNvPicPr>
          <p:nvPr>
            <p:ph sz="quarter" idx="4"/>
          </p:nvPr>
        </p:nvPicPr>
        <p:blipFill>
          <a:blip r:embed="rId7"/>
          <a:stretch>
            <a:fillRect/>
          </a:stretch>
        </p:blipFill>
        <p:spPr>
          <a:xfrm>
            <a:off x="4293785" y="2460660"/>
            <a:ext cx="3604429" cy="2190191"/>
          </a:xfrm>
          <a:prstGeom prst="rect">
            <a:avLst/>
          </a:prstGeom>
          <a:effectLst>
            <a:softEdge rad="63500"/>
          </a:effectLst>
        </p:spPr>
      </p:pic>
    </p:spTree>
    <p:extLst>
      <p:ext uri="{BB962C8B-B14F-4D97-AF65-F5344CB8AC3E}">
        <p14:creationId xmlns:p14="http://schemas.microsoft.com/office/powerpoint/2010/main" val="31293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p:txBody>
          <a:bodyPr/>
          <a:lstStyle/>
          <a:p>
            <a:r>
              <a:rPr lang="en-US"/>
              <a:t>Overview</a:t>
            </a:r>
          </a:p>
        </p:txBody>
      </p:sp>
      <p:sp>
        <p:nvSpPr>
          <p:cNvPr id="3" name="Text Placeholder 4">
            <a:extLst>
              <a:ext uri="{FF2B5EF4-FFF2-40B4-BE49-F238E27FC236}">
                <a16:creationId xmlns:a16="http://schemas.microsoft.com/office/drawing/2014/main" id="{4B36525F-5AD0-7321-A247-A1CEC99BCF8F}"/>
              </a:ext>
            </a:extLst>
          </p:cNvPr>
          <p:cNvSpPr>
            <a:spLocks noGrp="1"/>
          </p:cNvSpPr>
          <p:nvPr>
            <p:ph type="body" sz="quarter" idx="12"/>
          </p:nvPr>
        </p:nvSpPr>
        <p:spPr>
          <a:xfrm>
            <a:off x="3562086" y="1722262"/>
            <a:ext cx="6128324" cy="4929042"/>
          </a:xfrm>
        </p:spPr>
        <p:txBody>
          <a:bodyPr vert="horz" wrap="square" lIns="0" tIns="0" rIns="0" bIns="0" rtlCol="0" anchor="t">
            <a:spAutoFit/>
          </a:bodyPr>
          <a:lstStyle/>
          <a:p>
            <a:pPr marL="171450" indent="-171450">
              <a:lnSpc>
                <a:spcPct val="150000"/>
              </a:lnSpc>
            </a:pPr>
            <a:r>
              <a:rPr lang="en-US" sz="3200">
                <a:latin typeface="Franklin Gothic Book"/>
              </a:rPr>
              <a:t>   Introductions</a:t>
            </a:r>
          </a:p>
          <a:p>
            <a:pPr marL="171450" indent="-171450">
              <a:lnSpc>
                <a:spcPct val="150000"/>
              </a:lnSpc>
            </a:pPr>
            <a:r>
              <a:rPr lang="en-US" sz="3200">
                <a:latin typeface="Franklin Gothic Book"/>
              </a:rPr>
              <a:t>   Interactive Ice Breaker</a:t>
            </a:r>
          </a:p>
          <a:p>
            <a:pPr marL="171450" indent="-171450">
              <a:lnSpc>
                <a:spcPct val="150000"/>
              </a:lnSpc>
            </a:pPr>
            <a:r>
              <a:rPr lang="en-US" sz="3200">
                <a:latin typeface="Franklin Gothic Book"/>
              </a:rPr>
              <a:t>   Guest Speakers</a:t>
            </a:r>
            <a:endParaRPr lang="en-US" sz="3200"/>
          </a:p>
          <a:p>
            <a:pPr marL="171450" indent="-171450">
              <a:lnSpc>
                <a:spcPct val="150000"/>
              </a:lnSpc>
            </a:pPr>
            <a:r>
              <a:rPr lang="en-US" sz="3200">
                <a:latin typeface="Franklin Gothic Book"/>
              </a:rPr>
              <a:t>   UI &amp; CNR Resources</a:t>
            </a:r>
          </a:p>
          <a:p>
            <a:pPr marL="171450" indent="-171450">
              <a:lnSpc>
                <a:spcPct val="150000"/>
              </a:lnSpc>
            </a:pPr>
            <a:r>
              <a:rPr lang="en-US" sz="3200">
                <a:latin typeface="Franklin Gothic Book"/>
              </a:rPr>
              <a:t>   CNR Graduate Handbook </a:t>
            </a:r>
          </a:p>
          <a:p>
            <a:pPr marL="0" indent="0">
              <a:buNone/>
            </a:pPr>
            <a:endParaRPr lang="en-US" sz="3200"/>
          </a:p>
          <a:p>
            <a:pPr marL="171450" indent="-171450"/>
            <a:endParaRPr lang="en-US" sz="3200"/>
          </a:p>
        </p:txBody>
      </p:sp>
    </p:spTree>
    <p:extLst>
      <p:ext uri="{BB962C8B-B14F-4D97-AF65-F5344CB8AC3E}">
        <p14:creationId xmlns:p14="http://schemas.microsoft.com/office/powerpoint/2010/main" val="13732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28D4D79-33A1-5AE7-8C69-54884BB92E1D}"/>
              </a:ext>
            </a:extLst>
          </p:cNvPr>
          <p:cNvSpPr/>
          <p:nvPr/>
        </p:nvSpPr>
        <p:spPr>
          <a:xfrm>
            <a:off x="12920135" y="5982407"/>
            <a:ext cx="4751388" cy="453505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3294BD-4D01-DBF4-B640-E3F8A5FD0A99}"/>
              </a:ext>
            </a:extLst>
          </p:cNvPr>
          <p:cNvSpPr>
            <a:spLocks noGrp="1"/>
          </p:cNvSpPr>
          <p:nvPr>
            <p:ph type="title"/>
          </p:nvPr>
        </p:nvSpPr>
        <p:spPr>
          <a:xfrm>
            <a:off x="4372763" y="393886"/>
            <a:ext cx="4358745" cy="1325563"/>
          </a:xfrm>
        </p:spPr>
        <p:txBody>
          <a:bodyPr>
            <a:normAutofit/>
          </a:bodyPr>
          <a:lstStyle/>
          <a:p>
            <a:pPr algn="ctr"/>
            <a:r>
              <a:rPr lang="en-US" sz="2800"/>
              <a:t>Email Construction</a:t>
            </a:r>
          </a:p>
        </p:txBody>
      </p:sp>
      <p:pic>
        <p:nvPicPr>
          <p:cNvPr id="10" name="Picture 9">
            <a:extLst>
              <a:ext uri="{FF2B5EF4-FFF2-40B4-BE49-F238E27FC236}">
                <a16:creationId xmlns:a16="http://schemas.microsoft.com/office/drawing/2014/main" id="{C3110ABE-3124-B2D2-0562-E39B54AADC4E}"/>
              </a:ext>
            </a:extLst>
          </p:cNvPr>
          <p:cNvPicPr>
            <a:picLocks noChangeAspect="1"/>
          </p:cNvPicPr>
          <p:nvPr/>
        </p:nvPicPr>
        <p:blipFill>
          <a:blip r:embed="rId3"/>
          <a:stretch>
            <a:fillRect/>
          </a:stretch>
        </p:blipFill>
        <p:spPr>
          <a:xfrm>
            <a:off x="289756" y="1447353"/>
            <a:ext cx="5350110" cy="4535054"/>
          </a:xfrm>
          <a:prstGeom prst="rect">
            <a:avLst/>
          </a:prstGeom>
        </p:spPr>
      </p:pic>
      <p:sp>
        <p:nvSpPr>
          <p:cNvPr id="11" name="TextBox 10">
            <a:extLst>
              <a:ext uri="{FF2B5EF4-FFF2-40B4-BE49-F238E27FC236}">
                <a16:creationId xmlns:a16="http://schemas.microsoft.com/office/drawing/2014/main" id="{1FC08DD0-3031-F7A1-9D1C-06D0E7DF2DF9}"/>
              </a:ext>
            </a:extLst>
          </p:cNvPr>
          <p:cNvSpPr txBox="1"/>
          <p:nvPr/>
        </p:nvSpPr>
        <p:spPr>
          <a:xfrm>
            <a:off x="13800932" y="8261177"/>
            <a:ext cx="2989794" cy="923330"/>
          </a:xfrm>
          <a:prstGeom prst="rect">
            <a:avLst/>
          </a:prstGeom>
          <a:noFill/>
        </p:spPr>
        <p:txBody>
          <a:bodyPr wrap="square" rtlCol="0">
            <a:spAutoFit/>
          </a:bodyPr>
          <a:lstStyle/>
          <a:p>
            <a:r>
              <a:rPr lang="en-US"/>
              <a:t>UI </a:t>
            </a:r>
            <a:r>
              <a:rPr lang="en-US">
                <a:hlinkClick r:id="rId4"/>
              </a:rPr>
              <a:t>Email Signature Generator </a:t>
            </a:r>
            <a:r>
              <a:rPr lang="en-US"/>
              <a:t>– Brand Resource Center</a:t>
            </a:r>
          </a:p>
          <a:p>
            <a:r>
              <a:rPr lang="en-US"/>
              <a:t>- Templates, PP, Flyers, etc.</a:t>
            </a:r>
          </a:p>
        </p:txBody>
      </p:sp>
      <p:pic>
        <p:nvPicPr>
          <p:cNvPr id="7" name="Picture 6" descr="Logo&#10;&#10;Description automatically generated">
            <a:extLst>
              <a:ext uri="{FF2B5EF4-FFF2-40B4-BE49-F238E27FC236}">
                <a16:creationId xmlns:a16="http://schemas.microsoft.com/office/drawing/2014/main" id="{608F470F-55B8-016B-F0FE-7EBF6FD53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4503" y="6231589"/>
            <a:ext cx="2822652" cy="1798802"/>
          </a:xfrm>
          <a:prstGeom prst="rect">
            <a:avLst/>
          </a:prstGeom>
        </p:spPr>
      </p:pic>
      <p:sp>
        <p:nvSpPr>
          <p:cNvPr id="5" name="Oval 4">
            <a:extLst>
              <a:ext uri="{FF2B5EF4-FFF2-40B4-BE49-F238E27FC236}">
                <a16:creationId xmlns:a16="http://schemas.microsoft.com/office/drawing/2014/main" id="{F953E8B7-8D84-8DED-E691-901AABD7CEBD}"/>
              </a:ext>
            </a:extLst>
          </p:cNvPr>
          <p:cNvSpPr/>
          <p:nvPr/>
        </p:nvSpPr>
        <p:spPr>
          <a:xfrm>
            <a:off x="6604001" y="1613607"/>
            <a:ext cx="4751388" cy="453505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1ECBCC77-64A5-B56B-176A-125ED9ED9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8369" y="1862789"/>
            <a:ext cx="2822652" cy="1798802"/>
          </a:xfrm>
          <a:prstGeom prst="rect">
            <a:avLst/>
          </a:prstGeom>
        </p:spPr>
      </p:pic>
      <p:sp>
        <p:nvSpPr>
          <p:cNvPr id="8" name="TextBox 7">
            <a:extLst>
              <a:ext uri="{FF2B5EF4-FFF2-40B4-BE49-F238E27FC236}">
                <a16:creationId xmlns:a16="http://schemas.microsoft.com/office/drawing/2014/main" id="{1A48B0DE-5A33-489A-301A-E15F36DB651C}"/>
              </a:ext>
            </a:extLst>
          </p:cNvPr>
          <p:cNvSpPr txBox="1"/>
          <p:nvPr/>
        </p:nvSpPr>
        <p:spPr>
          <a:xfrm>
            <a:off x="7484797" y="3892377"/>
            <a:ext cx="3423347" cy="1022972"/>
          </a:xfrm>
          <a:prstGeom prst="rect">
            <a:avLst/>
          </a:prstGeom>
          <a:noFill/>
        </p:spPr>
        <p:txBody>
          <a:bodyPr wrap="square" rtlCol="0">
            <a:spAutoFit/>
          </a:bodyPr>
          <a:lstStyle/>
          <a:p>
            <a:r>
              <a:rPr lang="en-US"/>
              <a:t>UI </a:t>
            </a:r>
            <a:r>
              <a:rPr lang="en-US">
                <a:hlinkClick r:id="rId4"/>
              </a:rPr>
              <a:t>Email Signature Generator </a:t>
            </a:r>
            <a:r>
              <a:rPr lang="en-US"/>
              <a:t>– Brand Resource Center</a:t>
            </a:r>
          </a:p>
          <a:p>
            <a:r>
              <a:rPr lang="en-US"/>
              <a:t>- Templates, PP, Flyers, etc.</a:t>
            </a:r>
          </a:p>
        </p:txBody>
      </p:sp>
      <p:sp>
        <p:nvSpPr>
          <p:cNvPr id="12" name="Arrow: Down 3">
            <a:extLst>
              <a:ext uri="{FF2B5EF4-FFF2-40B4-BE49-F238E27FC236}">
                <a16:creationId xmlns:a16="http://schemas.microsoft.com/office/drawing/2014/main" id="{38C5E5CD-A8D5-387D-D432-093E45617684}"/>
              </a:ext>
            </a:extLst>
          </p:cNvPr>
          <p:cNvSpPr/>
          <p:nvPr/>
        </p:nvSpPr>
        <p:spPr>
          <a:xfrm rot="14465597">
            <a:off x="6399030" y="4076555"/>
            <a:ext cx="406190" cy="19855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B0F51-1EE0-2F8A-92B8-2AFD54577717}"/>
              </a:ext>
            </a:extLst>
          </p:cNvPr>
          <p:cNvSpPr txBox="1"/>
          <p:nvPr/>
        </p:nvSpPr>
        <p:spPr>
          <a:xfrm>
            <a:off x="2219920" y="2639616"/>
            <a:ext cx="178355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cs typeface="Calibri"/>
              </a:rPr>
              <a:t>Dear Dr. </a:t>
            </a:r>
            <a:r>
              <a:rPr lang="en-US" sz="1600">
                <a:cs typeface="Calibri"/>
              </a:rPr>
              <a:t>Vandal</a:t>
            </a:r>
            <a:endParaRPr lang="en-US" sz="1600"/>
          </a:p>
        </p:txBody>
      </p:sp>
    </p:spTree>
    <p:extLst>
      <p:ext uri="{BB962C8B-B14F-4D97-AF65-F5344CB8AC3E}">
        <p14:creationId xmlns:p14="http://schemas.microsoft.com/office/powerpoint/2010/main" val="4149278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646186" y="1260597"/>
            <a:ext cx="10515709" cy="461665"/>
          </a:xfrm>
        </p:spPr>
        <p:txBody>
          <a:bodyPr/>
          <a:lstStyle/>
          <a:p>
            <a:r>
              <a:rPr lang="en-US"/>
              <a:t>College of graduate studies (COGS)</a:t>
            </a:r>
          </a:p>
        </p:txBody>
      </p:sp>
      <p:sp>
        <p:nvSpPr>
          <p:cNvPr id="5" name="Text Placeholder 4">
            <a:extLst>
              <a:ext uri="{FF2B5EF4-FFF2-40B4-BE49-F238E27FC236}">
                <a16:creationId xmlns:a16="http://schemas.microsoft.com/office/drawing/2014/main" id="{E1772A0F-A96A-735F-0755-5A3E49CD47FA}"/>
              </a:ext>
            </a:extLst>
          </p:cNvPr>
          <p:cNvSpPr txBox="1">
            <a:spLocks/>
          </p:cNvSpPr>
          <p:nvPr/>
        </p:nvSpPr>
        <p:spPr>
          <a:xfrm>
            <a:off x="6019800" y="2118360"/>
            <a:ext cx="5715000" cy="3090461"/>
          </a:xfrm>
          <a:prstGeom prst="rect">
            <a:avLst/>
          </a:prstGeom>
        </p:spPr>
        <p:txBody>
          <a:bodyPr vert="horz" wrap="square" lIns="0" tIns="0" rIns="0" bIns="0" rtlCol="0" anchor="t">
            <a:spAutoFit/>
          </a:bodyPr>
          <a:lstStyle>
            <a:lvl1pPr marL="171504" indent="-171504" algn="l" defTabSz="914699" rtl="0" eaLnBrk="1" latinLnBrk="0" hangingPunct="1">
              <a:lnSpc>
                <a:spcPts val="1988"/>
              </a:lnSpc>
              <a:spcBef>
                <a:spcPts val="0"/>
              </a:spcBef>
              <a:spcAft>
                <a:spcPts val="938"/>
              </a:spcAft>
              <a:buClr>
                <a:schemeClr val="accent3"/>
              </a:buClr>
              <a:buSzPct val="120000"/>
              <a:buFontTx/>
              <a:buBlip>
                <a:blip r:embed="rId2"/>
              </a:buBlip>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r>
              <a:rPr lang="en-US" sz="1400"/>
              <a:t>Graduate degree-granting college and encompasses all graduate programs of the university</a:t>
            </a:r>
          </a:p>
          <a:p>
            <a:r>
              <a:rPr lang="en-US" sz="1400"/>
              <a:t>Oversee all graduate students</a:t>
            </a:r>
          </a:p>
          <a:p>
            <a:r>
              <a:rPr lang="en-US" sz="1400"/>
              <a:t>General degree requirements</a:t>
            </a:r>
          </a:p>
          <a:p>
            <a:pPr lvl="2"/>
            <a:r>
              <a:rPr lang="en-US"/>
              <a:t>Maintain 3.0 GPA</a:t>
            </a:r>
          </a:p>
          <a:p>
            <a:pPr lvl="2"/>
            <a:r>
              <a:rPr lang="en-US"/>
              <a:t># credits to complete degree, transfer credit policy, # of research credits, etc.  </a:t>
            </a:r>
          </a:p>
          <a:p>
            <a:r>
              <a:rPr lang="en-US" sz="1400"/>
              <a:t>Questions about processes (not degree content)</a:t>
            </a:r>
          </a:p>
          <a:p>
            <a:pPr lvl="2"/>
            <a:r>
              <a:rPr lang="en-US"/>
              <a:t>Major professor/committee form, study plan, theses/dissertation </a:t>
            </a:r>
          </a:p>
          <a:p>
            <a:pPr marL="171450" indent="-171450"/>
            <a:endParaRPr lang="en-US" sz="1300"/>
          </a:p>
        </p:txBody>
      </p:sp>
      <p:pic>
        <p:nvPicPr>
          <p:cNvPr id="4" name="Picture 3">
            <a:extLst>
              <a:ext uri="{FF2B5EF4-FFF2-40B4-BE49-F238E27FC236}">
                <a16:creationId xmlns:a16="http://schemas.microsoft.com/office/drawing/2014/main" id="{8DE1737D-4A47-E966-D5D2-62E58E05C70A}"/>
              </a:ext>
            </a:extLst>
          </p:cNvPr>
          <p:cNvPicPr>
            <a:picLocks noChangeAspect="1"/>
          </p:cNvPicPr>
          <p:nvPr/>
        </p:nvPicPr>
        <p:blipFill>
          <a:blip r:embed="rId3"/>
          <a:stretch>
            <a:fillRect/>
          </a:stretch>
        </p:blipFill>
        <p:spPr>
          <a:xfrm>
            <a:off x="381000" y="1905000"/>
            <a:ext cx="5370695" cy="4872685"/>
          </a:xfrm>
          <a:prstGeom prst="rect">
            <a:avLst/>
          </a:prstGeom>
        </p:spPr>
      </p:pic>
      <p:sp>
        <p:nvSpPr>
          <p:cNvPr id="7" name="TextBox 6">
            <a:extLst>
              <a:ext uri="{FF2B5EF4-FFF2-40B4-BE49-F238E27FC236}">
                <a16:creationId xmlns:a16="http://schemas.microsoft.com/office/drawing/2014/main" id="{95C18853-9A75-3371-15CA-CE4CDECE38D5}"/>
              </a:ext>
            </a:extLst>
          </p:cNvPr>
          <p:cNvSpPr txBox="1"/>
          <p:nvPr/>
        </p:nvSpPr>
        <p:spPr>
          <a:xfrm>
            <a:off x="6191952" y="5334000"/>
            <a:ext cx="5370695" cy="1077218"/>
          </a:xfrm>
          <a:prstGeom prst="rect">
            <a:avLst/>
          </a:prstGeom>
          <a:noFill/>
          <a:ln w="57150">
            <a:solidFill>
              <a:schemeClr val="accent3"/>
            </a:solidFill>
          </a:ln>
        </p:spPr>
        <p:txBody>
          <a:bodyPr wrap="square">
            <a:spAutoFit/>
          </a:bodyPr>
          <a:lstStyle/>
          <a:p>
            <a:endParaRPr lang="en-US" sz="800" b="1"/>
          </a:p>
          <a:p>
            <a:r>
              <a:rPr lang="en-US" sz="1600" b="1"/>
              <a:t>Location: Morrill Hall, Room 104	Email: </a:t>
            </a:r>
            <a:r>
              <a:rPr lang="en-US" sz="1600" b="1">
                <a:hlinkClick r:id="rId4"/>
              </a:rPr>
              <a:t>cogs@uidaho.edu</a:t>
            </a:r>
            <a:r>
              <a:rPr lang="en-US" sz="1600" b="1"/>
              <a:t> </a:t>
            </a:r>
          </a:p>
          <a:p>
            <a:endParaRPr lang="en-US" sz="1600" b="1"/>
          </a:p>
          <a:p>
            <a:r>
              <a:rPr lang="en-US" sz="1600" b="1"/>
              <a:t>Website: </a:t>
            </a:r>
            <a:r>
              <a:rPr lang="en-US" sz="1600" b="1">
                <a:hlinkClick r:id="rId5"/>
              </a:rPr>
              <a:t>www.uidaho.edu/cogs</a:t>
            </a:r>
            <a:r>
              <a:rPr lang="en-US" sz="1600" b="1"/>
              <a:t> 	Phone: 208-885-6541</a:t>
            </a:r>
          </a:p>
          <a:p>
            <a:endParaRPr lang="en-US" sz="800" b="1"/>
          </a:p>
        </p:txBody>
      </p:sp>
    </p:spTree>
    <p:extLst>
      <p:ext uri="{BB962C8B-B14F-4D97-AF65-F5344CB8AC3E}">
        <p14:creationId xmlns:p14="http://schemas.microsoft.com/office/powerpoint/2010/main" val="263298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B16AFA9-4229-E8B1-0587-FAAFC1F7586F}"/>
              </a:ext>
            </a:extLst>
          </p:cNvPr>
          <p:cNvSpPr>
            <a:spLocks noGrp="1"/>
          </p:cNvSpPr>
          <p:nvPr>
            <p:ph type="body" sz="quarter" idx="16"/>
          </p:nvPr>
        </p:nvSpPr>
        <p:spPr>
          <a:xfrm>
            <a:off x="6574026" y="932607"/>
            <a:ext cx="5139947" cy="2462213"/>
          </a:xfrm>
        </p:spPr>
        <p:txBody>
          <a:bodyPr vert="horz" lIns="0" tIns="0" rIns="0" bIns="0" rtlCol="0" anchor="t">
            <a:spAutoFit/>
          </a:bodyPr>
          <a:lstStyle/>
          <a:p>
            <a:pPr algn="ctr">
              <a:lnSpc>
                <a:spcPct val="100000"/>
              </a:lnSpc>
              <a:spcAft>
                <a:spcPts val="0"/>
              </a:spcAft>
            </a:pPr>
            <a:r>
              <a:rPr lang="en-US" sz="2400" b="1" u="sng" dirty="0">
                <a:latin typeface="Franklin Gothic Book"/>
              </a:rPr>
              <a:t>Graduate Student Essentials </a:t>
            </a:r>
            <a:endParaRPr lang="en-US" sz="2400" b="1" u="sng" dirty="0"/>
          </a:p>
          <a:p>
            <a:pPr algn="ctr">
              <a:lnSpc>
                <a:spcPct val="100000"/>
              </a:lnSpc>
              <a:spcAft>
                <a:spcPts val="0"/>
              </a:spcAft>
            </a:pPr>
            <a:r>
              <a:rPr lang="en-US" sz="2400" b="1" u="sng" dirty="0">
                <a:latin typeface="Franklin Gothic Book"/>
              </a:rPr>
              <a:t>Workshop Series</a:t>
            </a:r>
            <a:endParaRPr lang="en-US" sz="2400" b="1" dirty="0">
              <a:latin typeface="Franklin Gothic Book"/>
            </a:endParaRPr>
          </a:p>
          <a:p>
            <a:pPr algn="ctr">
              <a:lnSpc>
                <a:spcPct val="100000"/>
              </a:lnSpc>
              <a:spcAft>
                <a:spcPts val="0"/>
              </a:spcAft>
            </a:pPr>
            <a:r>
              <a:rPr lang="en-US" sz="2400" dirty="0">
                <a:latin typeface="Franklin Gothic Book"/>
              </a:rPr>
              <a:t>Be sure to check the COGS Calendar for events!</a:t>
            </a:r>
          </a:p>
          <a:p>
            <a:pPr algn="ctr">
              <a:lnSpc>
                <a:spcPct val="100000"/>
              </a:lnSpc>
              <a:spcAft>
                <a:spcPts val="0"/>
              </a:spcAft>
            </a:pPr>
            <a:r>
              <a:rPr lang="en-US" sz="2400" dirty="0">
                <a:latin typeface="Franklin Gothic Book"/>
              </a:rPr>
              <a:t>https://www.uidaho.edu/cogs/news-events/calendar </a:t>
            </a:r>
          </a:p>
          <a:p>
            <a:pPr>
              <a:lnSpc>
                <a:spcPct val="100000"/>
              </a:lnSpc>
              <a:spcAft>
                <a:spcPts val="0"/>
              </a:spcAft>
            </a:pPr>
            <a:endParaRPr lang="en-US" sz="1600" dirty="0"/>
          </a:p>
        </p:txBody>
      </p:sp>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p:txBody>
          <a:bodyPr/>
          <a:lstStyle/>
          <a:p>
            <a:r>
              <a:rPr lang="en-US" sz="3600"/>
              <a:t>COGS: Workshops</a:t>
            </a:r>
          </a:p>
        </p:txBody>
      </p:sp>
      <p:sp>
        <p:nvSpPr>
          <p:cNvPr id="12" name="Text Placeholder 6">
            <a:extLst>
              <a:ext uri="{FF2B5EF4-FFF2-40B4-BE49-F238E27FC236}">
                <a16:creationId xmlns:a16="http://schemas.microsoft.com/office/drawing/2014/main" id="{1DC040D2-24EE-79CF-15F4-8B49550B0916}"/>
              </a:ext>
            </a:extLst>
          </p:cNvPr>
          <p:cNvSpPr txBox="1">
            <a:spLocks/>
          </p:cNvSpPr>
          <p:nvPr/>
        </p:nvSpPr>
        <p:spPr>
          <a:xfrm>
            <a:off x="762000" y="1981200"/>
            <a:ext cx="3455050" cy="233654"/>
          </a:xfrm>
          <a:prstGeom prst="rect">
            <a:avLst/>
          </a:prstGeom>
        </p:spPr>
        <p:txBody>
          <a:bodyPr vert="horz" wrap="square" lIns="0" tIns="0" rIns="0" bIns="0" rtlCol="0">
            <a:spAutoFit/>
          </a:bodyPr>
          <a:lstStyle>
            <a:lvl1pPr marL="0" indent="0" algn="l" defTabSz="914699" rtl="0" eaLnBrk="1" latinLnBrk="0" hangingPunct="1">
              <a:lnSpc>
                <a:spcPts val="1988"/>
              </a:lnSpc>
              <a:spcBef>
                <a:spcPts val="0"/>
              </a:spcBef>
              <a:spcAft>
                <a:spcPts val="938"/>
              </a:spcAft>
              <a:buClr>
                <a:schemeClr val="accent3"/>
              </a:buClr>
              <a:buSzPct val="120000"/>
              <a:buFont typeface="Wingdings" charset="2"/>
              <a:buNone/>
              <a:defRPr lang="en-US" sz="1238" b="0" i="0" kern="1200" smtClean="0">
                <a:solidFill>
                  <a:schemeClr val="tx1"/>
                </a:solidFill>
                <a:effectLst/>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r>
              <a:rPr lang="en-US" sz="1400"/>
              <a:t>Contact COGS directly for further information</a:t>
            </a:r>
          </a:p>
        </p:txBody>
      </p:sp>
      <p:sp>
        <p:nvSpPr>
          <p:cNvPr id="14" name="Text Placeholder 13">
            <a:extLst>
              <a:ext uri="{FF2B5EF4-FFF2-40B4-BE49-F238E27FC236}">
                <a16:creationId xmlns:a16="http://schemas.microsoft.com/office/drawing/2014/main" id="{020EE540-4458-AE20-01CB-A2AA09068B9D}"/>
              </a:ext>
            </a:extLst>
          </p:cNvPr>
          <p:cNvSpPr>
            <a:spLocks noGrp="1"/>
          </p:cNvSpPr>
          <p:nvPr>
            <p:ph type="body" sz="quarter" idx="11"/>
          </p:nvPr>
        </p:nvSpPr>
        <p:spPr>
          <a:xfrm>
            <a:off x="659750" y="3657601"/>
            <a:ext cx="4826650" cy="2784633"/>
          </a:xfrm>
        </p:spPr>
        <p:txBody>
          <a:bodyPr/>
          <a:lstStyle/>
          <a:p>
            <a:pPr>
              <a:lnSpc>
                <a:spcPct val="100000"/>
              </a:lnSpc>
              <a:spcAft>
                <a:spcPts val="0"/>
              </a:spcAft>
            </a:pPr>
            <a:r>
              <a:rPr lang="en-US" sz="1600" b="1" u="sng"/>
              <a:t>Funding Workshops</a:t>
            </a:r>
          </a:p>
          <a:p>
            <a:pPr>
              <a:lnSpc>
                <a:spcPct val="100000"/>
              </a:lnSpc>
              <a:spcAft>
                <a:spcPts val="0"/>
              </a:spcAft>
            </a:pPr>
            <a:endParaRPr lang="en-US" sz="900" b="1" u="sng"/>
          </a:p>
          <a:p>
            <a:pPr marL="285750" indent="-285750">
              <a:lnSpc>
                <a:spcPct val="100000"/>
              </a:lnSpc>
              <a:spcAft>
                <a:spcPts val="0"/>
              </a:spcAft>
              <a:buFont typeface="Arial" panose="020B0604020202020204" pitchFamily="34" charset="0"/>
              <a:buChar char="•"/>
            </a:pPr>
            <a:r>
              <a:rPr lang="en-US" sz="1400"/>
              <a:t>How to Fund your Graduate Education</a:t>
            </a:r>
          </a:p>
          <a:p>
            <a:pPr marL="285750" indent="-285750">
              <a:lnSpc>
                <a:spcPct val="100000"/>
              </a:lnSpc>
              <a:spcAft>
                <a:spcPts val="0"/>
              </a:spcAft>
              <a:buFont typeface="Arial" panose="020B0604020202020204" pitchFamily="34" charset="0"/>
              <a:buChar char="•"/>
            </a:pPr>
            <a:r>
              <a:rPr lang="en-US" sz="1400"/>
              <a:t>Prestigious Fellowship Workshop (2 parts)</a:t>
            </a:r>
          </a:p>
          <a:p>
            <a:pPr marL="285750" indent="-285750">
              <a:lnSpc>
                <a:spcPct val="100000"/>
              </a:lnSpc>
              <a:spcAft>
                <a:spcPts val="0"/>
              </a:spcAft>
              <a:buFont typeface="Arial" panose="020B0604020202020204" pitchFamily="34" charset="0"/>
              <a:buChar char="•"/>
            </a:pPr>
            <a:r>
              <a:rPr lang="en-US" sz="1400"/>
              <a:t>Prestigious Fellowship Workshop: Student &amp; Faculty Panel</a:t>
            </a:r>
          </a:p>
          <a:p>
            <a:pPr marL="285750" indent="-285750">
              <a:lnSpc>
                <a:spcPct val="100000"/>
              </a:lnSpc>
              <a:spcAft>
                <a:spcPts val="0"/>
              </a:spcAft>
              <a:buFont typeface="Arial" panose="020B0604020202020204" pitchFamily="34" charset="0"/>
              <a:buChar char="•"/>
            </a:pPr>
            <a:r>
              <a:rPr lang="en-US" sz="1400"/>
              <a:t>Prestigious Fellowship Workshop: International Student </a:t>
            </a:r>
          </a:p>
          <a:p>
            <a:pPr>
              <a:lnSpc>
                <a:spcPct val="100000"/>
              </a:lnSpc>
              <a:spcAft>
                <a:spcPts val="0"/>
              </a:spcAft>
            </a:pPr>
            <a:endParaRPr lang="en-US" sz="1400"/>
          </a:p>
          <a:p>
            <a:pPr>
              <a:lnSpc>
                <a:spcPct val="100000"/>
              </a:lnSpc>
              <a:spcAft>
                <a:spcPts val="0"/>
              </a:spcAft>
            </a:pPr>
            <a:endParaRPr lang="en-US" sz="1400"/>
          </a:p>
          <a:p>
            <a:pPr>
              <a:lnSpc>
                <a:spcPct val="100000"/>
              </a:lnSpc>
              <a:spcAft>
                <a:spcPts val="0"/>
              </a:spcAft>
            </a:pPr>
            <a:r>
              <a:rPr lang="en-US" sz="1600" b="1" u="sng"/>
              <a:t>Graduate Student Support Workshops</a:t>
            </a:r>
          </a:p>
          <a:p>
            <a:pPr>
              <a:lnSpc>
                <a:spcPct val="100000"/>
              </a:lnSpc>
              <a:spcAft>
                <a:spcPts val="0"/>
              </a:spcAft>
            </a:pPr>
            <a:endParaRPr lang="en-US" sz="900" b="1" u="sng"/>
          </a:p>
          <a:p>
            <a:pPr marL="285750" indent="-285750">
              <a:lnSpc>
                <a:spcPct val="100000"/>
              </a:lnSpc>
              <a:spcAft>
                <a:spcPts val="0"/>
              </a:spcAft>
              <a:buFont typeface="Arial" panose="020B0604020202020204" pitchFamily="34" charset="0"/>
              <a:buChar char="•"/>
            </a:pPr>
            <a:r>
              <a:rPr lang="en-US" sz="1400"/>
              <a:t>GSSW – Public Speaking Anxiety</a:t>
            </a:r>
          </a:p>
          <a:p>
            <a:pPr marL="285750" indent="-285750">
              <a:lnSpc>
                <a:spcPct val="100000"/>
              </a:lnSpc>
              <a:spcAft>
                <a:spcPts val="0"/>
              </a:spcAft>
              <a:buFont typeface="Arial" panose="020B0604020202020204" pitchFamily="34" charset="0"/>
              <a:buChar char="•"/>
            </a:pPr>
            <a:r>
              <a:rPr lang="en-US" sz="1400"/>
              <a:t>GSSW – Imposter Syndrome</a:t>
            </a:r>
          </a:p>
          <a:p>
            <a:pPr marL="285750" indent="-285750">
              <a:lnSpc>
                <a:spcPct val="100000"/>
              </a:lnSpc>
              <a:spcAft>
                <a:spcPts val="0"/>
              </a:spcAft>
              <a:buFont typeface="Arial" panose="020B0604020202020204" pitchFamily="34" charset="0"/>
              <a:buChar char="•"/>
            </a:pPr>
            <a:r>
              <a:rPr lang="en-US" sz="1400"/>
              <a:t>Mental Health Webinars</a:t>
            </a:r>
            <a:endParaRPr lang="en-US"/>
          </a:p>
        </p:txBody>
      </p:sp>
      <p:sp>
        <p:nvSpPr>
          <p:cNvPr id="16" name="Text Placeholder 15">
            <a:extLst>
              <a:ext uri="{FF2B5EF4-FFF2-40B4-BE49-F238E27FC236}">
                <a16:creationId xmlns:a16="http://schemas.microsoft.com/office/drawing/2014/main" id="{60A0324E-1C8D-5979-59C9-47A074D0050F}"/>
              </a:ext>
            </a:extLst>
          </p:cNvPr>
          <p:cNvSpPr>
            <a:spLocks noGrp="1"/>
          </p:cNvSpPr>
          <p:nvPr>
            <p:ph type="body" sz="quarter" idx="15"/>
          </p:nvPr>
        </p:nvSpPr>
        <p:spPr>
          <a:xfrm>
            <a:off x="6532373" y="4495919"/>
            <a:ext cx="5181600" cy="1107996"/>
          </a:xfrm>
        </p:spPr>
        <p:txBody>
          <a:bodyPr/>
          <a:lstStyle/>
          <a:p>
            <a:pPr algn="ctr">
              <a:lnSpc>
                <a:spcPct val="100000"/>
              </a:lnSpc>
              <a:spcAft>
                <a:spcPts val="0"/>
              </a:spcAft>
            </a:pPr>
            <a:r>
              <a:rPr lang="en-US" sz="2400" dirty="0"/>
              <a:t>You can also check the Canvas Site Graduate Student Support for previous and upcoming events. </a:t>
            </a:r>
          </a:p>
        </p:txBody>
      </p:sp>
    </p:spTree>
    <p:extLst>
      <p:ext uri="{BB962C8B-B14F-4D97-AF65-F5344CB8AC3E}">
        <p14:creationId xmlns:p14="http://schemas.microsoft.com/office/powerpoint/2010/main" val="272050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839788" y="365125"/>
            <a:ext cx="10515600" cy="461665"/>
          </a:xfrm>
        </p:spPr>
        <p:txBody>
          <a:bodyPr/>
          <a:lstStyle/>
          <a:p>
            <a:r>
              <a:rPr lang="en-US"/>
              <a:t>College of Law: Legal clinics</a:t>
            </a:r>
          </a:p>
        </p:txBody>
      </p:sp>
      <p:sp>
        <p:nvSpPr>
          <p:cNvPr id="3" name="Text Placeholder 2">
            <a:extLst>
              <a:ext uri="{FF2B5EF4-FFF2-40B4-BE49-F238E27FC236}">
                <a16:creationId xmlns:a16="http://schemas.microsoft.com/office/drawing/2014/main" id="{CA28A9B6-0943-B75E-738A-BD8C75A46FC2}"/>
              </a:ext>
            </a:extLst>
          </p:cNvPr>
          <p:cNvSpPr>
            <a:spLocks noGrp="1"/>
          </p:cNvSpPr>
          <p:nvPr>
            <p:ph type="body" idx="1"/>
          </p:nvPr>
        </p:nvSpPr>
        <p:spPr>
          <a:xfrm>
            <a:off x="839788" y="2670536"/>
            <a:ext cx="5157787" cy="263149"/>
          </a:xfrm>
        </p:spPr>
        <p:txBody>
          <a:bodyPr/>
          <a:lstStyle/>
          <a:p>
            <a:r>
              <a:rPr lang="en-US"/>
              <a:t>MOSCOW</a:t>
            </a:r>
          </a:p>
        </p:txBody>
      </p:sp>
      <p:sp>
        <p:nvSpPr>
          <p:cNvPr id="12" name="Content Placeholder 11">
            <a:extLst>
              <a:ext uri="{FF2B5EF4-FFF2-40B4-BE49-F238E27FC236}">
                <a16:creationId xmlns:a16="http://schemas.microsoft.com/office/drawing/2014/main" id="{B3FB4643-1BBE-71A1-FD8A-D3C52B583E06}"/>
              </a:ext>
            </a:extLst>
          </p:cNvPr>
          <p:cNvSpPr>
            <a:spLocks noGrp="1"/>
          </p:cNvSpPr>
          <p:nvPr>
            <p:ph sz="half" idx="2"/>
          </p:nvPr>
        </p:nvSpPr>
        <p:spPr>
          <a:xfrm>
            <a:off x="839788" y="2933685"/>
            <a:ext cx="5157787" cy="3288401"/>
          </a:xfrm>
        </p:spPr>
        <p:txBody>
          <a:bodyPr/>
          <a:lstStyle/>
          <a:p>
            <a:pPr>
              <a:lnSpc>
                <a:spcPct val="100000"/>
              </a:lnSpc>
              <a:spcAft>
                <a:spcPts val="0"/>
              </a:spcAft>
            </a:pPr>
            <a:r>
              <a:rPr lang="en-US" sz="1400"/>
              <a:t>Main Street Law Clinic</a:t>
            </a:r>
          </a:p>
          <a:p>
            <a:pPr lvl="2">
              <a:lnSpc>
                <a:spcPct val="100000"/>
              </a:lnSpc>
              <a:spcAft>
                <a:spcPts val="0"/>
              </a:spcAft>
            </a:pPr>
            <a:r>
              <a:rPr lang="en-US"/>
              <a:t>Misdemeanor defense</a:t>
            </a:r>
          </a:p>
          <a:p>
            <a:pPr lvl="2">
              <a:lnSpc>
                <a:spcPct val="100000"/>
              </a:lnSpc>
              <a:spcAft>
                <a:spcPts val="0"/>
              </a:spcAft>
            </a:pPr>
            <a:r>
              <a:rPr lang="en-US"/>
              <a:t>Family law</a:t>
            </a:r>
          </a:p>
          <a:p>
            <a:pPr lvl="2">
              <a:lnSpc>
                <a:spcPct val="100000"/>
              </a:lnSpc>
              <a:spcAft>
                <a:spcPts val="0"/>
              </a:spcAft>
            </a:pPr>
            <a:r>
              <a:rPr lang="en-US"/>
              <a:t>Consumer protection</a:t>
            </a:r>
          </a:p>
          <a:p>
            <a:pPr lvl="2">
              <a:lnSpc>
                <a:spcPct val="100000"/>
              </a:lnSpc>
              <a:spcAft>
                <a:spcPts val="0"/>
              </a:spcAft>
            </a:pPr>
            <a:r>
              <a:rPr lang="en-US"/>
              <a:t>Landlord-tenant disputes</a:t>
            </a:r>
          </a:p>
          <a:p>
            <a:pPr lvl="2">
              <a:lnSpc>
                <a:spcPct val="100000"/>
              </a:lnSpc>
              <a:spcAft>
                <a:spcPts val="0"/>
              </a:spcAft>
            </a:pPr>
            <a:endParaRPr lang="en-US"/>
          </a:p>
          <a:p>
            <a:pPr>
              <a:lnSpc>
                <a:spcPct val="100000"/>
              </a:lnSpc>
              <a:spcAft>
                <a:spcPts val="0"/>
              </a:spcAft>
            </a:pPr>
            <a:r>
              <a:rPr lang="en-US" sz="1400"/>
              <a:t>Immigration Litigation &amp; Appellate Clinic</a:t>
            </a:r>
          </a:p>
          <a:p>
            <a:pPr lvl="2">
              <a:lnSpc>
                <a:spcPct val="100000"/>
              </a:lnSpc>
              <a:spcAft>
                <a:spcPts val="0"/>
              </a:spcAft>
            </a:pPr>
            <a:r>
              <a:rPr lang="en-US" b="0" i="0">
                <a:solidFill>
                  <a:srgbClr val="191919"/>
                </a:solidFill>
                <a:effectLst/>
                <a:latin typeface="Ringside Narrow A"/>
              </a:rPr>
              <a:t>Asylum</a:t>
            </a:r>
          </a:p>
          <a:p>
            <a:pPr lvl="2">
              <a:lnSpc>
                <a:spcPct val="100000"/>
              </a:lnSpc>
              <a:spcAft>
                <a:spcPts val="0"/>
              </a:spcAft>
            </a:pPr>
            <a:r>
              <a:rPr lang="en-US">
                <a:solidFill>
                  <a:srgbClr val="191919"/>
                </a:solidFill>
                <a:latin typeface="Ringside Narrow A"/>
              </a:rPr>
              <a:t>P</a:t>
            </a:r>
            <a:r>
              <a:rPr lang="en-US" b="0" i="0">
                <a:solidFill>
                  <a:srgbClr val="191919"/>
                </a:solidFill>
                <a:effectLst/>
                <a:latin typeface="Ringside Narrow A"/>
              </a:rPr>
              <a:t>ermanent resident status</a:t>
            </a:r>
          </a:p>
          <a:p>
            <a:pPr lvl="2">
              <a:lnSpc>
                <a:spcPct val="100000"/>
              </a:lnSpc>
              <a:spcAft>
                <a:spcPts val="0"/>
              </a:spcAft>
            </a:pPr>
            <a:r>
              <a:rPr lang="en-US" b="0" i="0">
                <a:solidFill>
                  <a:srgbClr val="191919"/>
                </a:solidFill>
                <a:effectLst/>
                <a:latin typeface="Ringside Narrow A"/>
              </a:rPr>
              <a:t>Citizenship</a:t>
            </a:r>
          </a:p>
          <a:p>
            <a:pPr lvl="2">
              <a:lnSpc>
                <a:spcPct val="100000"/>
              </a:lnSpc>
              <a:spcAft>
                <a:spcPts val="0"/>
              </a:spcAft>
            </a:pPr>
            <a:r>
              <a:rPr lang="en-US">
                <a:solidFill>
                  <a:srgbClr val="191919"/>
                </a:solidFill>
                <a:latin typeface="Ringside Narrow A"/>
              </a:rPr>
              <a:t>S</a:t>
            </a:r>
            <a:r>
              <a:rPr lang="en-US" b="0" i="0">
                <a:solidFill>
                  <a:srgbClr val="191919"/>
                </a:solidFill>
                <a:effectLst/>
                <a:latin typeface="Ringside Narrow A"/>
              </a:rPr>
              <a:t>tatus under the Violence Against Women Act (VAWA)</a:t>
            </a:r>
          </a:p>
          <a:p>
            <a:pPr lvl="2">
              <a:lnSpc>
                <a:spcPct val="100000"/>
              </a:lnSpc>
              <a:spcAft>
                <a:spcPts val="0"/>
              </a:spcAft>
            </a:pPr>
            <a:r>
              <a:rPr lang="en-US">
                <a:solidFill>
                  <a:srgbClr val="191919"/>
                </a:solidFill>
                <a:latin typeface="Ringside Narrow A"/>
              </a:rPr>
              <a:t>R</a:t>
            </a:r>
            <a:r>
              <a:rPr lang="en-US" b="0" i="0">
                <a:solidFill>
                  <a:srgbClr val="191919"/>
                </a:solidFill>
                <a:effectLst/>
                <a:latin typeface="Ringside Narrow A"/>
              </a:rPr>
              <a:t>elief from removal</a:t>
            </a:r>
          </a:p>
          <a:p>
            <a:pPr lvl="2">
              <a:lnSpc>
                <a:spcPct val="100000"/>
              </a:lnSpc>
              <a:spcAft>
                <a:spcPts val="0"/>
              </a:spcAft>
            </a:pPr>
            <a:r>
              <a:rPr lang="en-US">
                <a:solidFill>
                  <a:srgbClr val="191919"/>
                </a:solidFill>
                <a:latin typeface="Ringside Narrow A"/>
              </a:rPr>
              <a:t>E</a:t>
            </a:r>
            <a:r>
              <a:rPr lang="en-US" b="0" i="0">
                <a:solidFill>
                  <a:srgbClr val="191919"/>
                </a:solidFill>
                <a:effectLst/>
                <a:latin typeface="Ringside Narrow A"/>
              </a:rPr>
              <a:t>ducational programs in immigrant communities</a:t>
            </a:r>
          </a:p>
          <a:p>
            <a:pPr lvl="2">
              <a:lnSpc>
                <a:spcPct val="100000"/>
              </a:lnSpc>
              <a:spcAft>
                <a:spcPts val="0"/>
              </a:spcAft>
            </a:pPr>
            <a:endParaRPr lang="en-US"/>
          </a:p>
          <a:p>
            <a:pPr>
              <a:lnSpc>
                <a:spcPct val="100000"/>
              </a:lnSpc>
              <a:spcAft>
                <a:spcPts val="0"/>
              </a:spcAft>
            </a:pPr>
            <a:r>
              <a:rPr lang="en-US" sz="1400"/>
              <a:t>Clinical Labs</a:t>
            </a:r>
          </a:p>
          <a:p>
            <a:pPr lvl="2">
              <a:lnSpc>
                <a:spcPct val="100000"/>
              </a:lnSpc>
              <a:spcAft>
                <a:spcPts val="0"/>
              </a:spcAft>
            </a:pPr>
            <a:r>
              <a:rPr lang="en-US"/>
              <a:t>Bankruptcy</a:t>
            </a:r>
          </a:p>
          <a:p>
            <a:pPr marL="0" indent="0">
              <a:lnSpc>
                <a:spcPct val="100000"/>
              </a:lnSpc>
              <a:spcAft>
                <a:spcPts val="0"/>
              </a:spcAft>
              <a:buNone/>
            </a:pPr>
            <a:endParaRPr lang="en-US"/>
          </a:p>
        </p:txBody>
      </p:sp>
      <p:sp>
        <p:nvSpPr>
          <p:cNvPr id="4" name="Text Placeholder 3">
            <a:extLst>
              <a:ext uri="{FF2B5EF4-FFF2-40B4-BE49-F238E27FC236}">
                <a16:creationId xmlns:a16="http://schemas.microsoft.com/office/drawing/2014/main" id="{1FC67503-536A-82C5-1CD3-4CA6F6E54BF2}"/>
              </a:ext>
            </a:extLst>
          </p:cNvPr>
          <p:cNvSpPr>
            <a:spLocks noGrp="1"/>
          </p:cNvSpPr>
          <p:nvPr>
            <p:ph type="body" sz="quarter" idx="3"/>
          </p:nvPr>
        </p:nvSpPr>
        <p:spPr>
          <a:xfrm>
            <a:off x="6172200" y="2670536"/>
            <a:ext cx="5183188" cy="263149"/>
          </a:xfrm>
        </p:spPr>
        <p:txBody>
          <a:bodyPr/>
          <a:lstStyle/>
          <a:p>
            <a:r>
              <a:rPr lang="en-US"/>
              <a:t>BOISE</a:t>
            </a:r>
          </a:p>
        </p:txBody>
      </p:sp>
      <p:sp>
        <p:nvSpPr>
          <p:cNvPr id="13" name="Content Placeholder 12">
            <a:extLst>
              <a:ext uri="{FF2B5EF4-FFF2-40B4-BE49-F238E27FC236}">
                <a16:creationId xmlns:a16="http://schemas.microsoft.com/office/drawing/2014/main" id="{F8323060-7110-B1AE-A552-843C13EC8C58}"/>
              </a:ext>
            </a:extLst>
          </p:cNvPr>
          <p:cNvSpPr>
            <a:spLocks noGrp="1"/>
          </p:cNvSpPr>
          <p:nvPr>
            <p:ph sz="quarter" idx="4"/>
          </p:nvPr>
        </p:nvSpPr>
        <p:spPr>
          <a:xfrm>
            <a:off x="6172200" y="2933685"/>
            <a:ext cx="5183188" cy="2170338"/>
          </a:xfrm>
        </p:spPr>
        <p:txBody>
          <a:bodyPr/>
          <a:lstStyle/>
          <a:p>
            <a:pPr>
              <a:lnSpc>
                <a:spcPct val="100000"/>
              </a:lnSpc>
              <a:spcAft>
                <a:spcPts val="0"/>
              </a:spcAft>
            </a:pPr>
            <a:r>
              <a:rPr lang="en-US" sz="1400"/>
              <a:t>Family Justice Clinic</a:t>
            </a:r>
          </a:p>
          <a:p>
            <a:pPr lvl="2">
              <a:lnSpc>
                <a:spcPct val="100000"/>
              </a:lnSpc>
              <a:spcAft>
                <a:spcPts val="0"/>
              </a:spcAft>
            </a:pPr>
            <a:r>
              <a:rPr lang="en-US"/>
              <a:t>Victims of domestic and sexual abuse</a:t>
            </a:r>
          </a:p>
          <a:p>
            <a:pPr marL="334423" lvl="2" indent="0">
              <a:lnSpc>
                <a:spcPct val="100000"/>
              </a:lnSpc>
              <a:spcAft>
                <a:spcPts val="0"/>
              </a:spcAft>
              <a:buNone/>
            </a:pPr>
            <a:endParaRPr lang="en-US"/>
          </a:p>
          <a:p>
            <a:pPr>
              <a:lnSpc>
                <a:spcPct val="100000"/>
              </a:lnSpc>
              <a:spcAft>
                <a:spcPts val="0"/>
              </a:spcAft>
            </a:pPr>
            <a:r>
              <a:rPr lang="en-US" sz="1400"/>
              <a:t>Entrepreneurship Law Clinic</a:t>
            </a:r>
          </a:p>
          <a:p>
            <a:pPr lvl="2">
              <a:lnSpc>
                <a:spcPct val="100000"/>
              </a:lnSpc>
              <a:spcAft>
                <a:spcPts val="0"/>
              </a:spcAft>
            </a:pPr>
            <a:r>
              <a:rPr lang="en-US"/>
              <a:t>Small and start-up business</a:t>
            </a:r>
          </a:p>
          <a:p>
            <a:pPr lvl="2">
              <a:lnSpc>
                <a:spcPct val="100000"/>
              </a:lnSpc>
              <a:spcAft>
                <a:spcPts val="0"/>
              </a:spcAft>
            </a:pPr>
            <a:r>
              <a:rPr lang="en-US"/>
              <a:t>For profit and nonprofit</a:t>
            </a:r>
          </a:p>
          <a:p>
            <a:pPr>
              <a:lnSpc>
                <a:spcPct val="100000"/>
              </a:lnSpc>
              <a:spcAft>
                <a:spcPts val="0"/>
              </a:spcAft>
            </a:pPr>
            <a:endParaRPr lang="en-US"/>
          </a:p>
          <a:p>
            <a:pPr>
              <a:lnSpc>
                <a:spcPct val="100000"/>
              </a:lnSpc>
              <a:spcAft>
                <a:spcPts val="0"/>
              </a:spcAft>
            </a:pPr>
            <a:r>
              <a:rPr lang="en-US" sz="1400"/>
              <a:t>Housing Clinic</a:t>
            </a:r>
          </a:p>
          <a:p>
            <a:pPr lvl="2">
              <a:lnSpc>
                <a:spcPct val="100000"/>
              </a:lnSpc>
              <a:spcAft>
                <a:spcPts val="0"/>
              </a:spcAft>
            </a:pPr>
            <a:r>
              <a:rPr lang="en-US"/>
              <a:t>Residential tenant eviction defense</a:t>
            </a:r>
          </a:p>
          <a:p>
            <a:pPr lvl="2">
              <a:lnSpc>
                <a:spcPct val="100000"/>
              </a:lnSpc>
              <a:spcAft>
                <a:spcPts val="0"/>
              </a:spcAft>
            </a:pPr>
            <a:r>
              <a:rPr lang="en-US"/>
              <a:t>Habitability</a:t>
            </a:r>
          </a:p>
          <a:p>
            <a:pPr lvl="2">
              <a:lnSpc>
                <a:spcPct val="100000"/>
              </a:lnSpc>
              <a:spcAft>
                <a:spcPts val="0"/>
              </a:spcAft>
            </a:pPr>
            <a:r>
              <a:rPr lang="en-US"/>
              <a:t>Security deposits</a:t>
            </a:r>
          </a:p>
        </p:txBody>
      </p:sp>
      <p:sp>
        <p:nvSpPr>
          <p:cNvPr id="14" name="Text Placeholder 2">
            <a:extLst>
              <a:ext uri="{FF2B5EF4-FFF2-40B4-BE49-F238E27FC236}">
                <a16:creationId xmlns:a16="http://schemas.microsoft.com/office/drawing/2014/main" id="{2D42D907-5321-5945-5980-B73EFC77207E}"/>
              </a:ext>
            </a:extLst>
          </p:cNvPr>
          <p:cNvSpPr txBox="1">
            <a:spLocks/>
          </p:cNvSpPr>
          <p:nvPr/>
        </p:nvSpPr>
        <p:spPr>
          <a:xfrm>
            <a:off x="839788" y="1202486"/>
            <a:ext cx="10517060" cy="1025922"/>
          </a:xfrm>
          <a:prstGeom prst="rect">
            <a:avLst/>
          </a:prstGeom>
        </p:spPr>
        <p:txBody>
          <a:bodyPr vert="horz" wrap="square" lIns="0" tIns="0" rIns="0" bIns="0" rtlCol="0" anchor="b">
            <a:spAutoFit/>
          </a:bodyPr>
          <a:lstStyle>
            <a:lvl1pPr marL="0" indent="0" algn="l" defTabSz="914699" rtl="0" eaLnBrk="1" latinLnBrk="0" hangingPunct="1">
              <a:lnSpc>
                <a:spcPts val="1988"/>
              </a:lnSpc>
              <a:spcBef>
                <a:spcPts val="0"/>
              </a:spcBef>
              <a:spcAft>
                <a:spcPts val="938"/>
              </a:spcAft>
              <a:buClr>
                <a:schemeClr val="accent3"/>
              </a:buClr>
              <a:buSzPct val="120000"/>
              <a:buFont typeface="Wingdings" charset="2"/>
              <a:buNone/>
              <a:defRPr sz="2400" b="1"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457200" indent="0" algn="l" defTabSz="914699" rtl="0" eaLnBrk="1" latinLnBrk="0" hangingPunct="1">
              <a:lnSpc>
                <a:spcPts val="1988"/>
              </a:lnSpc>
              <a:spcBef>
                <a:spcPts val="0"/>
              </a:spcBef>
              <a:spcAft>
                <a:spcPts val="938"/>
              </a:spcAft>
              <a:buClr>
                <a:schemeClr val="accent3"/>
              </a:buClr>
              <a:buSzPct val="120000"/>
              <a:buFont typeface="Wingdings" charset="2"/>
              <a:buNone/>
              <a:defRPr sz="2000" b="1"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914400" indent="0" algn="l" defTabSz="914699" rtl="0" eaLnBrk="1" latinLnBrk="0" hangingPunct="1">
              <a:lnSpc>
                <a:spcPts val="1988"/>
              </a:lnSpc>
              <a:spcBef>
                <a:spcPts val="0"/>
              </a:spcBef>
              <a:spcAft>
                <a:spcPts val="938"/>
              </a:spcAft>
              <a:buClr>
                <a:schemeClr val="accent3"/>
              </a:buClr>
              <a:buSzPct val="120000"/>
              <a:buFont typeface="Wingdings" charset="2"/>
              <a:buNone/>
              <a:defRPr sz="1800" b="1"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371600" indent="0" algn="l" defTabSz="914699" rtl="0" eaLnBrk="1" latinLnBrk="0" hangingPunct="1">
              <a:lnSpc>
                <a:spcPts val="1988"/>
              </a:lnSpc>
              <a:spcBef>
                <a:spcPts val="0"/>
              </a:spcBef>
              <a:spcAft>
                <a:spcPts val="938"/>
              </a:spcAft>
              <a:buClr>
                <a:schemeClr val="accent3"/>
              </a:buClr>
              <a:buSzPct val="120000"/>
              <a:buFont typeface="Wingdings" charset="2"/>
              <a:buNone/>
              <a:defRPr sz="1600" b="1"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828800" indent="0" algn="l" defTabSz="914699" rtl="0" eaLnBrk="1" latinLnBrk="0" hangingPunct="1">
              <a:lnSpc>
                <a:spcPts val="1988"/>
              </a:lnSpc>
              <a:spcBef>
                <a:spcPts val="0"/>
              </a:spcBef>
              <a:spcAft>
                <a:spcPts val="938"/>
              </a:spcAft>
              <a:buClr>
                <a:schemeClr val="accent3"/>
              </a:buClr>
              <a:buSzPct val="120000"/>
              <a:buFont typeface="Wingdings" charset="2"/>
              <a:buNone/>
              <a:defRPr sz="1600" b="1"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286000" indent="0" algn="l" defTabSz="914699"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699"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699"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699"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spcAft>
                <a:spcPts val="0"/>
              </a:spcAft>
            </a:pPr>
            <a:r>
              <a:rPr lang="en-US" sz="1800" b="0">
                <a:effectLst/>
                <a:latin typeface="Calibri"/>
                <a:ea typeface="Calibri" panose="020F0502020204030204" pitchFamily="34" charset="0"/>
                <a:cs typeface="Times New Roman"/>
              </a:rPr>
              <a:t>Third-year law students who’ve earned a limited license to practice, represent clients in a variety of different courts under the supervision of clinical faculty.</a:t>
            </a:r>
            <a:r>
              <a:rPr lang="en-US" sz="1800" b="0">
                <a:latin typeface="Calibri"/>
                <a:ea typeface="Calibri" panose="020F0502020204030204" pitchFamily="34" charset="0"/>
                <a:cs typeface="Times New Roman"/>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800">
                <a:latin typeface="Calibri"/>
                <a:ea typeface="Calibri" panose="020F0502020204030204" pitchFamily="34" charset="0"/>
                <a:cs typeface="Times New Roman"/>
              </a:rPr>
              <a:t>Free services available to University of Idaho students </a:t>
            </a:r>
            <a:r>
              <a:rPr lang="en-US" sz="1800" b="0">
                <a:latin typeface="Calibri"/>
                <a:ea typeface="Calibri" panose="020F0502020204030204" pitchFamily="34" charset="0"/>
                <a:cs typeface="Times New Roman"/>
              </a:rPr>
              <a:t>and the general public </a:t>
            </a:r>
            <a:endParaRPr lang="en-US" sz="1800" b="0">
              <a:effectLst/>
              <a:latin typeface="Calibri"/>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10CCFB1-9B30-DC40-9F29-242DF4191DC2}"/>
              </a:ext>
            </a:extLst>
          </p:cNvPr>
          <p:cNvSpPr txBox="1"/>
          <p:nvPr/>
        </p:nvSpPr>
        <p:spPr>
          <a:xfrm>
            <a:off x="6194427" y="5410200"/>
            <a:ext cx="4732653" cy="1200329"/>
          </a:xfrm>
          <a:prstGeom prst="rect">
            <a:avLst/>
          </a:prstGeom>
          <a:noFill/>
          <a:ln w="57150">
            <a:solidFill>
              <a:schemeClr val="accent3"/>
            </a:solidFill>
          </a:ln>
        </p:spPr>
        <p:txBody>
          <a:bodyPr wrap="square">
            <a:spAutoFit/>
          </a:bodyPr>
          <a:lstStyle/>
          <a:p>
            <a:r>
              <a:rPr lang="en-US" sz="2400" b="1"/>
              <a:t>Email: </a:t>
            </a:r>
            <a:r>
              <a:rPr lang="en-US" sz="2400" b="1">
                <a:hlinkClick r:id="rId2"/>
              </a:rPr>
              <a:t>legalaidclinic@uidaho.edu</a:t>
            </a:r>
            <a:endParaRPr lang="en-US" sz="2400" b="1"/>
          </a:p>
          <a:p>
            <a:endParaRPr lang="en-US" sz="2400" b="1"/>
          </a:p>
          <a:p>
            <a:r>
              <a:rPr lang="en-US" sz="2400" b="1"/>
              <a:t>Phone: 208-885-6541</a:t>
            </a:r>
          </a:p>
        </p:txBody>
      </p:sp>
    </p:spTree>
    <p:extLst>
      <p:ext uri="{BB962C8B-B14F-4D97-AF65-F5344CB8AC3E}">
        <p14:creationId xmlns:p14="http://schemas.microsoft.com/office/powerpoint/2010/main" val="199825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1851345" y="683854"/>
            <a:ext cx="7886782" cy="461665"/>
          </a:xfrm>
        </p:spPr>
        <p:txBody>
          <a:bodyPr/>
          <a:lstStyle/>
          <a:p>
            <a:r>
              <a:rPr lang="en-US"/>
              <a:t>Student Health</a:t>
            </a:r>
          </a:p>
        </p:txBody>
      </p:sp>
      <p:sp>
        <p:nvSpPr>
          <p:cNvPr id="3" name="Text Placeholder 4">
            <a:extLst>
              <a:ext uri="{FF2B5EF4-FFF2-40B4-BE49-F238E27FC236}">
                <a16:creationId xmlns:a16="http://schemas.microsoft.com/office/drawing/2014/main" id="{803995A6-6E58-A9AD-A1BA-B2622856B9C9}"/>
              </a:ext>
            </a:extLst>
          </p:cNvPr>
          <p:cNvSpPr txBox="1">
            <a:spLocks/>
          </p:cNvSpPr>
          <p:nvPr/>
        </p:nvSpPr>
        <p:spPr>
          <a:xfrm>
            <a:off x="1716179" y="1398101"/>
            <a:ext cx="4537609" cy="2868478"/>
          </a:xfrm>
          <a:prstGeom prst="rect">
            <a:avLst/>
          </a:prstGeom>
        </p:spPr>
        <p:txBody>
          <a:bodyPr vert="horz" wrap="square" lIns="0" tIns="0" rIns="0" bIns="0" rtlCol="0" anchor="t">
            <a:spAutoFit/>
          </a:bodyPr>
          <a:lstStyle>
            <a:lvl1pPr marL="171504" indent="-171504" algn="l" defTabSz="914699" rtl="0" eaLnBrk="1" latinLnBrk="0" hangingPunct="1">
              <a:lnSpc>
                <a:spcPts val="1988"/>
              </a:lnSpc>
              <a:spcBef>
                <a:spcPts val="0"/>
              </a:spcBef>
              <a:spcAft>
                <a:spcPts val="938"/>
              </a:spcAft>
              <a:buClr>
                <a:schemeClr val="accent3"/>
              </a:buClr>
              <a:buSzPct val="120000"/>
              <a:buFontTx/>
              <a:buBlip>
                <a:blip r:embed="rId2"/>
              </a:buBlip>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pPr marL="171450" indent="-171450"/>
            <a:r>
              <a:rPr lang="en-US" sz="1600">
                <a:latin typeface="Franklin Gothic Book"/>
              </a:rPr>
              <a:t>Our health as a vandal family is a priority...</a:t>
            </a:r>
            <a:endParaRPr lang="en-US" sz="1600"/>
          </a:p>
          <a:p>
            <a:pPr marL="171450" indent="-171450"/>
            <a:r>
              <a:rPr lang="en-US" sz="1600">
                <a:latin typeface="Franklin Gothic Book"/>
              </a:rPr>
              <a:t>The Student Health Services (SHS)  supports the university  community's overall health and wellness. </a:t>
            </a:r>
            <a:endParaRPr lang="en-US" sz="1600"/>
          </a:p>
          <a:p>
            <a:pPr marL="342900" lvl="1" indent="-213995"/>
            <a:r>
              <a:rPr lang="en-US" sz="1600">
                <a:latin typeface="Franklin Gothic Book"/>
              </a:rPr>
              <a:t>SHS oversees all health-related matters:</a:t>
            </a:r>
            <a:endParaRPr lang="en-US" sz="1600"/>
          </a:p>
          <a:p>
            <a:pPr marL="994410" lvl="4" indent="-213995"/>
            <a:r>
              <a:rPr lang="en-US" sz="1600">
                <a:latin typeface="Franklin Gothic Book"/>
              </a:rPr>
              <a:t>Vandal Health Clinic</a:t>
            </a:r>
            <a:endParaRPr lang="en-US" sz="1600"/>
          </a:p>
          <a:p>
            <a:pPr marL="994410" lvl="4" indent="-213995"/>
            <a:r>
              <a:rPr lang="en-US" sz="1600">
                <a:latin typeface="Franklin Gothic Book"/>
              </a:rPr>
              <a:t>UI Health Insurance Requirement</a:t>
            </a:r>
            <a:endParaRPr lang="en-US" sz="1600"/>
          </a:p>
          <a:p>
            <a:pPr marL="994410" lvl="4" indent="-213995"/>
            <a:r>
              <a:rPr lang="en-US" sz="1600">
                <a:latin typeface="Franklin Gothic Book"/>
              </a:rPr>
              <a:t>Student Health Insurance Program (SHIP)</a:t>
            </a:r>
            <a:endParaRPr lang="en-US" sz="1600"/>
          </a:p>
        </p:txBody>
      </p:sp>
      <p:sp>
        <p:nvSpPr>
          <p:cNvPr id="4" name="TextBox 3">
            <a:extLst>
              <a:ext uri="{FF2B5EF4-FFF2-40B4-BE49-F238E27FC236}">
                <a16:creationId xmlns:a16="http://schemas.microsoft.com/office/drawing/2014/main" id="{B914BBB9-B3C3-5B7A-628B-2C6F9AAC0E20}"/>
              </a:ext>
            </a:extLst>
          </p:cNvPr>
          <p:cNvSpPr txBox="1"/>
          <p:nvPr/>
        </p:nvSpPr>
        <p:spPr>
          <a:xfrm>
            <a:off x="1597066" y="3874194"/>
            <a:ext cx="2209800" cy="400110"/>
          </a:xfrm>
          <a:prstGeom prst="rect">
            <a:avLst/>
          </a:prstGeom>
          <a:noFill/>
        </p:spPr>
        <p:txBody>
          <a:bodyPr wrap="square" lIns="91440" tIns="45720" rIns="91440" bIns="45720" rtlCol="0" anchor="t">
            <a:spAutoFit/>
          </a:bodyPr>
          <a:lstStyle/>
          <a:p>
            <a:r>
              <a:rPr lang="en-US" sz="2000">
                <a:latin typeface="Franklin Gothic Demi Cond"/>
              </a:rPr>
              <a:t>Location:</a:t>
            </a:r>
          </a:p>
        </p:txBody>
      </p:sp>
      <p:pic>
        <p:nvPicPr>
          <p:cNvPr id="5" name="Picture 5" descr="A picture containing text&#10;&#10;Description automatically generated">
            <a:extLst>
              <a:ext uri="{FF2B5EF4-FFF2-40B4-BE49-F238E27FC236}">
                <a16:creationId xmlns:a16="http://schemas.microsoft.com/office/drawing/2014/main" id="{EAF500D5-C405-AF9F-5786-0E142E44BB96}"/>
              </a:ext>
            </a:extLst>
          </p:cNvPr>
          <p:cNvPicPr>
            <a:picLocks noChangeAspect="1"/>
          </p:cNvPicPr>
          <p:nvPr/>
        </p:nvPicPr>
        <p:blipFill>
          <a:blip r:embed="rId3"/>
          <a:stretch>
            <a:fillRect/>
          </a:stretch>
        </p:blipFill>
        <p:spPr>
          <a:xfrm>
            <a:off x="6349768" y="989484"/>
            <a:ext cx="4316134" cy="5655012"/>
          </a:xfrm>
          <a:prstGeom prst="rect">
            <a:avLst/>
          </a:prstGeom>
        </p:spPr>
      </p:pic>
      <p:pic>
        <p:nvPicPr>
          <p:cNvPr id="6" name="Picture 6" descr="Text&#10;&#10;Description automatically generated">
            <a:extLst>
              <a:ext uri="{FF2B5EF4-FFF2-40B4-BE49-F238E27FC236}">
                <a16:creationId xmlns:a16="http://schemas.microsoft.com/office/drawing/2014/main" id="{4FECD0F1-CD74-AC75-9F8A-7B06A143B81D}"/>
              </a:ext>
            </a:extLst>
          </p:cNvPr>
          <p:cNvPicPr>
            <a:picLocks noChangeAspect="1"/>
          </p:cNvPicPr>
          <p:nvPr/>
        </p:nvPicPr>
        <p:blipFill>
          <a:blip r:embed="rId4"/>
          <a:stretch>
            <a:fillRect/>
          </a:stretch>
        </p:blipFill>
        <p:spPr>
          <a:xfrm>
            <a:off x="2918136" y="4273174"/>
            <a:ext cx="1924922" cy="1324236"/>
          </a:xfrm>
          <a:prstGeom prst="rect">
            <a:avLst/>
          </a:prstGeom>
        </p:spPr>
      </p:pic>
      <p:sp>
        <p:nvSpPr>
          <p:cNvPr id="7" name="TextBox 6">
            <a:extLst>
              <a:ext uri="{FF2B5EF4-FFF2-40B4-BE49-F238E27FC236}">
                <a16:creationId xmlns:a16="http://schemas.microsoft.com/office/drawing/2014/main" id="{D68979DF-FD90-A23A-7249-C128B23B4B33}"/>
              </a:ext>
            </a:extLst>
          </p:cNvPr>
          <p:cNvSpPr txBox="1"/>
          <p:nvPr/>
        </p:nvSpPr>
        <p:spPr>
          <a:xfrm>
            <a:off x="1374618" y="5761360"/>
            <a:ext cx="45018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C000"/>
                </a:solidFill>
                <a:ea typeface="+mn-lt"/>
                <a:cs typeface="+mn-lt"/>
              </a:rPr>
              <a:t>www.uidaho.edu/vandal-health-clinic</a:t>
            </a:r>
            <a:endParaRPr lang="en-US" sz="2000">
              <a:solidFill>
                <a:srgbClr val="FFC000"/>
              </a:solidFill>
            </a:endParaRPr>
          </a:p>
        </p:txBody>
      </p:sp>
    </p:spTree>
    <p:extLst>
      <p:ext uri="{BB962C8B-B14F-4D97-AF65-F5344CB8AC3E}">
        <p14:creationId xmlns:p14="http://schemas.microsoft.com/office/powerpoint/2010/main" val="167119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1903777" y="348294"/>
            <a:ext cx="7886782" cy="461665"/>
          </a:xfrm>
        </p:spPr>
        <p:txBody>
          <a:bodyPr/>
          <a:lstStyle/>
          <a:p>
            <a:r>
              <a:rPr lang="en-US"/>
              <a:t>Parking and vehicles</a:t>
            </a:r>
          </a:p>
        </p:txBody>
      </p:sp>
      <p:pic>
        <p:nvPicPr>
          <p:cNvPr id="2" name="Picture 2" descr="Map&#10;&#10;Description automatically generated">
            <a:extLst>
              <a:ext uri="{FF2B5EF4-FFF2-40B4-BE49-F238E27FC236}">
                <a16:creationId xmlns:a16="http://schemas.microsoft.com/office/drawing/2014/main" id="{13C1FB4D-B4F7-9B4D-907C-6E3E73D0DD0B}"/>
              </a:ext>
            </a:extLst>
          </p:cNvPr>
          <p:cNvPicPr>
            <a:picLocks noChangeAspect="1"/>
          </p:cNvPicPr>
          <p:nvPr/>
        </p:nvPicPr>
        <p:blipFill>
          <a:blip r:embed="rId2"/>
          <a:stretch>
            <a:fillRect/>
          </a:stretch>
        </p:blipFill>
        <p:spPr>
          <a:xfrm>
            <a:off x="1526098" y="1499554"/>
            <a:ext cx="9139803" cy="5358425"/>
          </a:xfrm>
          <a:prstGeom prst="rect">
            <a:avLst/>
          </a:prstGeom>
        </p:spPr>
      </p:pic>
      <p:sp>
        <p:nvSpPr>
          <p:cNvPr id="3" name="TextBox 2">
            <a:extLst>
              <a:ext uri="{FF2B5EF4-FFF2-40B4-BE49-F238E27FC236}">
                <a16:creationId xmlns:a16="http://schemas.microsoft.com/office/drawing/2014/main" id="{853FC73C-A3E6-104D-0681-9030E0BE5424}"/>
              </a:ext>
            </a:extLst>
          </p:cNvPr>
          <p:cNvSpPr txBox="1"/>
          <p:nvPr/>
        </p:nvSpPr>
        <p:spPr>
          <a:xfrm>
            <a:off x="3810000" y="697336"/>
            <a:ext cx="4168279"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Georgia Pro"/>
                <a:cs typeface="Calibri"/>
              </a:rPr>
              <a:t>Parking and Transportation Services:</a:t>
            </a:r>
          </a:p>
          <a:p>
            <a:r>
              <a:rPr lang="en-US" sz="1800">
                <a:latin typeface="Georgia Pro"/>
                <a:cs typeface="Calibri"/>
              </a:rPr>
              <a:t>                                       </a:t>
            </a:r>
          </a:p>
        </p:txBody>
      </p:sp>
      <p:pic>
        <p:nvPicPr>
          <p:cNvPr id="4" name="Picture 4" descr="Graphical user interface, text&#10;&#10;Description automatically generated">
            <a:extLst>
              <a:ext uri="{FF2B5EF4-FFF2-40B4-BE49-F238E27FC236}">
                <a16:creationId xmlns:a16="http://schemas.microsoft.com/office/drawing/2014/main" id="{7EF52E85-ED86-BD50-000E-263B35AF4406}"/>
              </a:ext>
            </a:extLst>
          </p:cNvPr>
          <p:cNvPicPr>
            <a:picLocks noChangeAspect="1"/>
          </p:cNvPicPr>
          <p:nvPr/>
        </p:nvPicPr>
        <p:blipFill>
          <a:blip r:embed="rId3"/>
          <a:stretch>
            <a:fillRect/>
          </a:stretch>
        </p:blipFill>
        <p:spPr>
          <a:xfrm>
            <a:off x="7285751" y="761127"/>
            <a:ext cx="1563324" cy="627427"/>
          </a:xfrm>
          <a:prstGeom prst="rect">
            <a:avLst/>
          </a:prstGeom>
        </p:spPr>
      </p:pic>
    </p:spTree>
    <p:extLst>
      <p:ext uri="{BB962C8B-B14F-4D97-AF65-F5344CB8AC3E}">
        <p14:creationId xmlns:p14="http://schemas.microsoft.com/office/powerpoint/2010/main" val="363233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40067-C13E-9D63-5696-3FCC0C82928F}"/>
              </a:ext>
            </a:extLst>
          </p:cNvPr>
          <p:cNvSpPr>
            <a:spLocks noGrp="1"/>
          </p:cNvSpPr>
          <p:nvPr>
            <p:ph type="ctrTitle"/>
          </p:nvPr>
        </p:nvSpPr>
        <p:spPr>
          <a:xfrm>
            <a:off x="1524000" y="410546"/>
            <a:ext cx="9144000" cy="925383"/>
          </a:xfrm>
        </p:spPr>
        <p:txBody>
          <a:bodyPr/>
          <a:lstStyle/>
          <a:p>
            <a:r>
              <a:rPr lang="en-US" i="0" u="sng">
                <a:solidFill>
                  <a:srgbClr val="191919"/>
                </a:solidFill>
                <a:effectLst/>
                <a:latin typeface="Ringside Narrow A"/>
              </a:rPr>
              <a:t>Local Transportation</a:t>
            </a:r>
          </a:p>
        </p:txBody>
      </p:sp>
      <p:sp>
        <p:nvSpPr>
          <p:cNvPr id="3" name="Subtitle 2">
            <a:extLst>
              <a:ext uri="{FF2B5EF4-FFF2-40B4-BE49-F238E27FC236}">
                <a16:creationId xmlns:a16="http://schemas.microsoft.com/office/drawing/2014/main" id="{7B50974E-333C-CD7F-EB4A-9DD1EBF29F60}"/>
              </a:ext>
            </a:extLst>
          </p:cNvPr>
          <p:cNvSpPr>
            <a:spLocks noGrp="1"/>
          </p:cNvSpPr>
          <p:nvPr>
            <p:ph type="subTitle" idx="1"/>
          </p:nvPr>
        </p:nvSpPr>
        <p:spPr>
          <a:xfrm>
            <a:off x="461865" y="1466557"/>
            <a:ext cx="11042779" cy="5111525"/>
          </a:xfrm>
        </p:spPr>
        <p:txBody>
          <a:bodyPr>
            <a:normAutofit fontScale="92500" lnSpcReduction="10000"/>
          </a:bodyPr>
          <a:lstStyle/>
          <a:p>
            <a:pPr algn="l">
              <a:lnSpc>
                <a:spcPct val="110000"/>
              </a:lnSpc>
              <a:spcBef>
                <a:spcPts val="0"/>
              </a:spcBef>
            </a:pPr>
            <a:r>
              <a:rPr lang="en-US" b="1" i="0">
                <a:solidFill>
                  <a:srgbClr val="191919"/>
                </a:solidFill>
                <a:effectLst/>
                <a:latin typeface="Ringside Narrow A"/>
              </a:rPr>
              <a:t>SMART Transit </a:t>
            </a:r>
            <a:r>
              <a:rPr lang="en-US" sz="1900" i="1">
                <a:solidFill>
                  <a:srgbClr val="191919"/>
                </a:solidFill>
                <a:effectLst/>
                <a:latin typeface="Ringside Narrow A"/>
              </a:rPr>
              <a:t>(</a:t>
            </a:r>
            <a:r>
              <a:rPr lang="en-US" sz="1900" i="1"/>
              <a:t>FREE fixed-route shuttle &amp; other low-cost options) </a:t>
            </a:r>
          </a:p>
          <a:p>
            <a:pPr algn="l">
              <a:lnSpc>
                <a:spcPct val="110000"/>
              </a:lnSpc>
              <a:spcBef>
                <a:spcPts val="600"/>
              </a:spcBef>
            </a:pPr>
            <a:r>
              <a:rPr lang="en-US" sz="1900">
                <a:hlinkClick r:id="rId2"/>
              </a:rPr>
              <a:t>www.smarttransit.org/</a:t>
            </a:r>
            <a:r>
              <a:rPr lang="en-US" sz="1900"/>
              <a:t>     </a:t>
            </a:r>
            <a:r>
              <a:rPr lang="en-US" sz="1800" b="1"/>
              <a:t>Download the FREE fixed-route schedule </a:t>
            </a:r>
            <a:r>
              <a:rPr lang="en-US" sz="1800" i="1">
                <a:hlinkClick r:id="rId3"/>
              </a:rPr>
              <a:t>HERE</a:t>
            </a:r>
            <a:endParaRPr lang="en-US" sz="1800" i="1"/>
          </a:p>
          <a:p>
            <a:pPr algn="l">
              <a:lnSpc>
                <a:spcPct val="110000"/>
              </a:lnSpc>
              <a:spcBef>
                <a:spcPts val="0"/>
              </a:spcBef>
            </a:pPr>
            <a:endParaRPr lang="en-US" sz="1800"/>
          </a:p>
          <a:p>
            <a:pPr algn="l">
              <a:lnSpc>
                <a:spcPct val="110000"/>
              </a:lnSpc>
            </a:pPr>
            <a:r>
              <a:rPr lang="en-US" b="1">
                <a:solidFill>
                  <a:srgbClr val="191919"/>
                </a:solidFill>
                <a:effectLst/>
                <a:latin typeface="Ringside Narrow A"/>
              </a:rPr>
              <a:t>Moscow </a:t>
            </a:r>
            <a:r>
              <a:rPr lang="en-US" b="1" err="1">
                <a:solidFill>
                  <a:srgbClr val="191919"/>
                </a:solidFill>
                <a:effectLst/>
                <a:latin typeface="Ringside Narrow A"/>
              </a:rPr>
              <a:t>VanPool</a:t>
            </a:r>
            <a:r>
              <a:rPr lang="en-US" b="1">
                <a:solidFill>
                  <a:srgbClr val="191919"/>
                </a:solidFill>
                <a:effectLst/>
                <a:latin typeface="Ringside Narrow A"/>
              </a:rPr>
              <a:t> </a:t>
            </a:r>
            <a:r>
              <a:rPr lang="en-US" sz="1900" i="1">
                <a:solidFill>
                  <a:srgbClr val="191919"/>
                </a:solidFill>
                <a:effectLst/>
                <a:latin typeface="Ringside Narrow A"/>
              </a:rPr>
              <a:t>(Commute for a small fee) </a:t>
            </a:r>
          </a:p>
          <a:p>
            <a:pPr algn="l">
              <a:lnSpc>
                <a:spcPct val="110000"/>
              </a:lnSpc>
              <a:spcBef>
                <a:spcPts val="0"/>
              </a:spcBef>
            </a:pPr>
            <a:r>
              <a:rPr lang="en-US" sz="1900" i="0">
                <a:solidFill>
                  <a:srgbClr val="191919"/>
                </a:solidFill>
                <a:effectLst/>
                <a:latin typeface="Ringside Narrow A"/>
                <a:hlinkClick r:id="rId4"/>
              </a:rPr>
              <a:t>www.ci.moscow.id.us/177/VanPool</a:t>
            </a:r>
            <a:endParaRPr lang="en-US" sz="1900" i="0">
              <a:solidFill>
                <a:srgbClr val="191919"/>
              </a:solidFill>
              <a:effectLst/>
              <a:latin typeface="Ringside Narrow A"/>
            </a:endParaRPr>
          </a:p>
          <a:p>
            <a:pPr algn="l">
              <a:lnSpc>
                <a:spcPct val="110000"/>
              </a:lnSpc>
              <a:spcBef>
                <a:spcPts val="0"/>
              </a:spcBef>
            </a:pPr>
            <a:endParaRPr lang="en-US" sz="1800" i="0">
              <a:solidFill>
                <a:srgbClr val="191919"/>
              </a:solidFill>
              <a:effectLst/>
              <a:latin typeface="Ringside Narrow A"/>
            </a:endParaRPr>
          </a:p>
          <a:p>
            <a:pPr algn="l">
              <a:lnSpc>
                <a:spcPct val="110000"/>
              </a:lnSpc>
            </a:pPr>
            <a:r>
              <a:rPr lang="en-US" b="1" i="0">
                <a:solidFill>
                  <a:srgbClr val="191919"/>
                </a:solidFill>
                <a:effectLst/>
                <a:latin typeface="Ringside Narrow A"/>
              </a:rPr>
              <a:t>Vandal Access </a:t>
            </a:r>
            <a:r>
              <a:rPr lang="en-US" sz="1900" i="1">
                <a:solidFill>
                  <a:srgbClr val="191919"/>
                </a:solidFill>
                <a:effectLst/>
                <a:latin typeface="Ringside Narrow A"/>
              </a:rPr>
              <a:t>(On-campus ADA mobility assistance)</a:t>
            </a:r>
          </a:p>
          <a:p>
            <a:pPr algn="l">
              <a:lnSpc>
                <a:spcPct val="110000"/>
              </a:lnSpc>
              <a:spcBef>
                <a:spcPts val="0"/>
              </a:spcBef>
            </a:pPr>
            <a:r>
              <a:rPr lang="en-US" sz="1900" i="0">
                <a:solidFill>
                  <a:srgbClr val="191919"/>
                </a:solidFill>
                <a:effectLst/>
                <a:latin typeface="Ringside Narrow A"/>
                <a:hlinkClick r:id="rId5"/>
              </a:rPr>
              <a:t>www.uidaho.edu/infrastructure/parking/shuttle</a:t>
            </a:r>
            <a:endParaRPr lang="en-US" sz="1900" i="0">
              <a:solidFill>
                <a:srgbClr val="191919"/>
              </a:solidFill>
              <a:effectLst/>
              <a:latin typeface="Ringside Narrow A"/>
            </a:endParaRPr>
          </a:p>
          <a:p>
            <a:pPr algn="l">
              <a:lnSpc>
                <a:spcPct val="110000"/>
              </a:lnSpc>
              <a:spcBef>
                <a:spcPts val="0"/>
              </a:spcBef>
            </a:pPr>
            <a:endParaRPr lang="en-US" sz="1800" i="0">
              <a:solidFill>
                <a:srgbClr val="191919"/>
              </a:solidFill>
              <a:effectLst/>
              <a:latin typeface="Ringside Narrow A"/>
            </a:endParaRPr>
          </a:p>
          <a:p>
            <a:pPr algn="l">
              <a:lnSpc>
                <a:spcPct val="110000"/>
              </a:lnSpc>
            </a:pPr>
            <a:r>
              <a:rPr lang="en-US" b="1" i="0">
                <a:solidFill>
                  <a:srgbClr val="191919"/>
                </a:solidFill>
                <a:effectLst/>
                <a:latin typeface="Ringside Narrow A"/>
              </a:rPr>
              <a:t>Taxis</a:t>
            </a:r>
          </a:p>
          <a:p>
            <a:pPr marL="342900" indent="-342900" algn="l">
              <a:lnSpc>
                <a:spcPct val="110000"/>
              </a:lnSpc>
              <a:buFont typeface="Arial" panose="020B0604020202020204" pitchFamily="34" charset="0"/>
              <a:buChar char="•"/>
            </a:pPr>
            <a:r>
              <a:rPr lang="en-US" sz="1900" b="1" i="0">
                <a:solidFill>
                  <a:srgbClr val="191919"/>
                </a:solidFill>
                <a:effectLst/>
                <a:latin typeface="Ringside Narrow A"/>
              </a:rPr>
              <a:t>College Cabs LLC: </a:t>
            </a:r>
            <a:r>
              <a:rPr lang="en-US" sz="1900" b="0" i="0">
                <a:solidFill>
                  <a:srgbClr val="191919"/>
                </a:solidFill>
                <a:effectLst/>
                <a:latin typeface="Ringside Narrow A"/>
              </a:rPr>
              <a:t>855-829-4487 | </a:t>
            </a:r>
            <a:r>
              <a:rPr lang="en-US" sz="1900" b="0" i="0" u="none" strike="noStrike">
                <a:solidFill>
                  <a:srgbClr val="008094"/>
                </a:solidFill>
                <a:effectLst/>
                <a:latin typeface="Ringside Narrow A"/>
                <a:hlinkClick r:id="rId6"/>
              </a:rPr>
              <a:t>College Cabs LLC on Facebook</a:t>
            </a:r>
            <a:endParaRPr lang="en-US" sz="1900" b="0" i="0">
              <a:solidFill>
                <a:srgbClr val="191919"/>
              </a:solidFill>
              <a:effectLst/>
              <a:latin typeface="Ringside Narrow A"/>
            </a:endParaRPr>
          </a:p>
          <a:p>
            <a:pPr marL="342900" indent="-342900" algn="l">
              <a:lnSpc>
                <a:spcPct val="110000"/>
              </a:lnSpc>
              <a:buFont typeface="Arial" panose="020B0604020202020204" pitchFamily="34" charset="0"/>
              <a:buChar char="•"/>
            </a:pPr>
            <a:r>
              <a:rPr lang="en-US" sz="1900" b="1" i="0">
                <a:solidFill>
                  <a:srgbClr val="191919"/>
                </a:solidFill>
                <a:effectLst/>
                <a:latin typeface="Ringside Narrow A"/>
              </a:rPr>
              <a:t>Moscow Taxi: </a:t>
            </a:r>
            <a:r>
              <a:rPr lang="en-US" sz="1900" b="0" i="0">
                <a:solidFill>
                  <a:srgbClr val="191919"/>
                </a:solidFill>
                <a:effectLst/>
                <a:latin typeface="Ringside Narrow A"/>
              </a:rPr>
              <a:t>208-892-4544 | </a:t>
            </a:r>
            <a:r>
              <a:rPr lang="en-US" sz="1900" b="0" i="0" u="none" strike="noStrike">
                <a:solidFill>
                  <a:srgbClr val="008094"/>
                </a:solidFill>
                <a:effectLst/>
                <a:latin typeface="Ringside Narrow A"/>
                <a:hlinkClick r:id="rId7"/>
              </a:rPr>
              <a:t>Moscow Taxi</a:t>
            </a:r>
            <a:endParaRPr lang="en-US" sz="1900" b="0" i="0">
              <a:solidFill>
                <a:srgbClr val="191919"/>
              </a:solidFill>
              <a:effectLst/>
              <a:latin typeface="Ringside Narrow A"/>
            </a:endParaRPr>
          </a:p>
          <a:p>
            <a:pPr algn="l"/>
            <a:endParaRPr lang="en-US" sz="1900" b="1" i="0">
              <a:solidFill>
                <a:srgbClr val="191919"/>
              </a:solidFill>
              <a:effectLst/>
              <a:latin typeface="Ringside Narrow A"/>
            </a:endParaRPr>
          </a:p>
          <a:p>
            <a:r>
              <a:rPr lang="en-US" sz="1900" i="1"/>
              <a:t>For more info visit: </a:t>
            </a:r>
            <a:r>
              <a:rPr lang="en-US" sz="1900" i="1">
                <a:hlinkClick r:id="rId8"/>
              </a:rPr>
              <a:t>https://www.uidaho.edu/infrastructure/parking/alternative-transportation/local-transit</a:t>
            </a:r>
            <a:endParaRPr lang="en-US" sz="1900" i="1"/>
          </a:p>
          <a:p>
            <a:endParaRPr lang="en-US" i="1"/>
          </a:p>
        </p:txBody>
      </p:sp>
      <p:sp>
        <p:nvSpPr>
          <p:cNvPr id="4" name="Rectangle 3">
            <a:extLst>
              <a:ext uri="{FF2B5EF4-FFF2-40B4-BE49-F238E27FC236}">
                <a16:creationId xmlns:a16="http://schemas.microsoft.com/office/drawing/2014/main" id="{42189A52-EA58-FEF8-FC39-F01DD60C88BA}"/>
              </a:ext>
            </a:extLst>
          </p:cNvPr>
          <p:cNvSpPr/>
          <p:nvPr/>
        </p:nvSpPr>
        <p:spPr>
          <a:xfrm>
            <a:off x="716902" y="6111555"/>
            <a:ext cx="10758196" cy="4105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FBC80FB-DDA4-92B9-ED43-3162EF82FADF}"/>
              </a:ext>
            </a:extLst>
          </p:cNvPr>
          <p:cNvPicPr>
            <a:picLocks noChangeAspect="1"/>
          </p:cNvPicPr>
          <p:nvPr/>
        </p:nvPicPr>
        <p:blipFill>
          <a:blip r:embed="rId9"/>
          <a:stretch>
            <a:fillRect/>
          </a:stretch>
        </p:blipFill>
        <p:spPr>
          <a:xfrm>
            <a:off x="7239841" y="2404965"/>
            <a:ext cx="4264803" cy="2048069"/>
          </a:xfrm>
          <a:prstGeom prst="rect">
            <a:avLst/>
          </a:prstGeom>
        </p:spPr>
      </p:pic>
    </p:spTree>
    <p:extLst>
      <p:ext uri="{BB962C8B-B14F-4D97-AF65-F5344CB8AC3E}">
        <p14:creationId xmlns:p14="http://schemas.microsoft.com/office/powerpoint/2010/main" val="3942510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044F-CEA3-C161-CCDA-56C15C76476B}"/>
              </a:ext>
            </a:extLst>
          </p:cNvPr>
          <p:cNvSpPr>
            <a:spLocks noGrp="1"/>
          </p:cNvSpPr>
          <p:nvPr>
            <p:ph type="title"/>
          </p:nvPr>
        </p:nvSpPr>
        <p:spPr>
          <a:xfrm>
            <a:off x="933549" y="3946551"/>
            <a:ext cx="2873341" cy="1899908"/>
          </a:xfrm>
        </p:spPr>
        <p:txBody>
          <a:bodyPr anchor="ctr">
            <a:normAutofit/>
          </a:bodyPr>
          <a:lstStyle/>
          <a:p>
            <a:pPr algn="ctr"/>
            <a:r>
              <a:rPr lang="en-US" sz="4000" b="1" i="1"/>
              <a:t>Free food </a:t>
            </a:r>
            <a:br>
              <a:rPr lang="en-US" sz="4000" b="1" i="1"/>
            </a:br>
            <a:r>
              <a:rPr lang="en-US" sz="4000" b="1" i="1"/>
              <a:t>for students!</a:t>
            </a:r>
          </a:p>
        </p:txBody>
      </p:sp>
      <p:pic>
        <p:nvPicPr>
          <p:cNvPr id="5" name="Picture 4">
            <a:extLst>
              <a:ext uri="{FF2B5EF4-FFF2-40B4-BE49-F238E27FC236}">
                <a16:creationId xmlns:a16="http://schemas.microsoft.com/office/drawing/2014/main" id="{EAB1F40B-8C6E-EAC5-70B8-6ABC6814D808}"/>
              </a:ext>
            </a:extLst>
          </p:cNvPr>
          <p:cNvPicPr>
            <a:picLocks noChangeAspect="1"/>
          </p:cNvPicPr>
          <p:nvPr/>
        </p:nvPicPr>
        <p:blipFill rotWithShape="1">
          <a:blip r:embed="rId2"/>
          <a:srcRect t="929" b="18587"/>
          <a:stretch/>
        </p:blipFill>
        <p:spPr>
          <a:xfrm>
            <a:off x="20" y="9330"/>
            <a:ext cx="12191980" cy="397484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4A8F0DF4-5C4E-715A-5B61-24D9C90A56FE}"/>
              </a:ext>
            </a:extLst>
          </p:cNvPr>
          <p:cNvSpPr txBox="1"/>
          <p:nvPr/>
        </p:nvSpPr>
        <p:spPr>
          <a:xfrm>
            <a:off x="934779" y="5969620"/>
            <a:ext cx="10322442" cy="984885"/>
          </a:xfrm>
          <a:prstGeom prst="rect">
            <a:avLst/>
          </a:prstGeom>
          <a:noFill/>
        </p:spPr>
        <p:txBody>
          <a:bodyPr wrap="none" rtlCol="0">
            <a:spAutoFit/>
          </a:bodyPr>
          <a:lstStyle/>
          <a:p>
            <a:pPr algn="ctr"/>
            <a:r>
              <a:rPr lang="en-US" sz="2000" b="1"/>
              <a:t>For more information visit: </a:t>
            </a:r>
            <a:r>
              <a:rPr lang="en-US" sz="2000">
                <a:hlinkClick r:id="rId3"/>
              </a:rPr>
              <a:t>www.uidaho.edu/current-students/student-involvement/food-pantry</a:t>
            </a:r>
            <a:endParaRPr lang="en-US" sz="2000"/>
          </a:p>
          <a:p>
            <a:pPr algn="ctr"/>
            <a:r>
              <a:rPr lang="en-US" sz="2000" b="1"/>
              <a:t>Contact the Food Pantry at </a:t>
            </a:r>
            <a:r>
              <a:rPr lang="en-US" sz="2000" i="0" u="none" strike="noStrike">
                <a:effectLst/>
                <a:hlinkClick r:id="rId4"/>
              </a:rPr>
              <a:t>foodpantry@uidaho.edu</a:t>
            </a:r>
            <a:r>
              <a:rPr lang="en-US" sz="2000" i="0">
                <a:effectLst/>
              </a:rPr>
              <a:t> or call 208-885-6078</a:t>
            </a:r>
          </a:p>
          <a:p>
            <a:endParaRPr lang="en-US"/>
          </a:p>
        </p:txBody>
      </p:sp>
      <p:sp>
        <p:nvSpPr>
          <p:cNvPr id="20" name="Content Placeholder 19">
            <a:extLst>
              <a:ext uri="{FF2B5EF4-FFF2-40B4-BE49-F238E27FC236}">
                <a16:creationId xmlns:a16="http://schemas.microsoft.com/office/drawing/2014/main" id="{549CEF91-500E-E684-5585-8EE0616CDEDD}"/>
              </a:ext>
            </a:extLst>
          </p:cNvPr>
          <p:cNvSpPr>
            <a:spLocks noGrp="1"/>
          </p:cNvSpPr>
          <p:nvPr>
            <p:ph idx="1"/>
          </p:nvPr>
        </p:nvSpPr>
        <p:spPr>
          <a:xfrm>
            <a:off x="5003000" y="3945773"/>
            <a:ext cx="6764224" cy="1835197"/>
          </a:xfrm>
          <a:solidFill>
            <a:schemeClr val="bg1"/>
          </a:solidFill>
        </p:spPr>
        <p:txBody>
          <a:bodyPr>
            <a:normAutofit/>
          </a:bodyPr>
          <a:lstStyle/>
          <a:p>
            <a:r>
              <a:rPr lang="en-US" sz="2400"/>
              <a:t>Grocery store style food pantry</a:t>
            </a:r>
          </a:p>
          <a:p>
            <a:r>
              <a:rPr lang="en-US" sz="2400"/>
              <a:t>Multiple free food cabinets across campus</a:t>
            </a:r>
          </a:p>
          <a:p>
            <a:r>
              <a:rPr lang="en-US" sz="2400" i="1"/>
              <a:t>Mobile Food Pantry </a:t>
            </a:r>
            <a:r>
              <a:rPr lang="en-US" sz="2400"/>
              <a:t>once a month</a:t>
            </a:r>
          </a:p>
          <a:p>
            <a:r>
              <a:rPr lang="en-US" sz="2400" i="1"/>
              <a:t>Swipe Out Hunger </a:t>
            </a:r>
            <a:r>
              <a:rPr lang="en-US" sz="2400"/>
              <a:t>short-term food insecurity relief</a:t>
            </a:r>
          </a:p>
        </p:txBody>
      </p:sp>
      <p:cxnSp>
        <p:nvCxnSpPr>
          <p:cNvPr id="22" name="Connector: Elbow 21">
            <a:extLst>
              <a:ext uri="{FF2B5EF4-FFF2-40B4-BE49-F238E27FC236}">
                <a16:creationId xmlns:a16="http://schemas.microsoft.com/office/drawing/2014/main" id="{B34DB6E2-E933-5687-B670-520D4564BD20}"/>
              </a:ext>
            </a:extLst>
          </p:cNvPr>
          <p:cNvCxnSpPr>
            <a:cxnSpLocks/>
          </p:cNvCxnSpPr>
          <p:nvPr/>
        </p:nvCxnSpPr>
        <p:spPr>
          <a:xfrm>
            <a:off x="3269060" y="3946551"/>
            <a:ext cx="2289110" cy="1899130"/>
          </a:xfrm>
          <a:prstGeom prst="bentConnector3">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146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0C4F-672C-6FC9-1BA3-C73085358DDD}"/>
              </a:ext>
            </a:extLst>
          </p:cNvPr>
          <p:cNvSpPr>
            <a:spLocks noGrp="1"/>
          </p:cNvSpPr>
          <p:nvPr>
            <p:ph type="title"/>
          </p:nvPr>
        </p:nvSpPr>
        <p:spPr>
          <a:xfrm>
            <a:off x="1653363" y="737945"/>
            <a:ext cx="10316030" cy="760205"/>
          </a:xfrm>
        </p:spPr>
        <p:txBody>
          <a:bodyPr>
            <a:normAutofit fontScale="90000"/>
          </a:bodyPr>
          <a:lstStyle/>
          <a:p>
            <a:pPr algn="ctr"/>
            <a:r>
              <a:rPr lang="en-US" sz="4000" b="1" i="0">
                <a:effectLst/>
                <a:latin typeface="Ringside Narrow A"/>
              </a:rPr>
              <a:t>Center for Disability Access and Resources </a:t>
            </a:r>
            <a:br>
              <a:rPr lang="en-US" sz="4000" b="1" i="0">
                <a:effectLst/>
                <a:latin typeface="Ringside Narrow A"/>
              </a:rPr>
            </a:br>
            <a:r>
              <a:rPr lang="en-US" sz="4000" b="1" i="0">
                <a:effectLst/>
                <a:latin typeface="Ringside Narrow A"/>
              </a:rPr>
              <a:t>(CDAR)</a:t>
            </a:r>
            <a:br>
              <a:rPr lang="en-US" sz="3400" b="1" i="0">
                <a:effectLst/>
                <a:latin typeface="Ringside Narrow A"/>
              </a:rPr>
            </a:br>
            <a:endParaRPr lang="en-US" sz="340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A0C9925-885A-4A90-D957-AFA83B741E96}"/>
              </a:ext>
            </a:extLst>
          </p:cNvPr>
          <p:cNvSpPr>
            <a:spLocks noGrp="1"/>
          </p:cNvSpPr>
          <p:nvPr>
            <p:ph idx="1"/>
          </p:nvPr>
        </p:nvSpPr>
        <p:spPr>
          <a:xfrm>
            <a:off x="1653363" y="2176271"/>
            <a:ext cx="9367204" cy="4401261"/>
          </a:xfrm>
        </p:spPr>
        <p:txBody>
          <a:bodyPr anchor="t">
            <a:normAutofit/>
          </a:bodyPr>
          <a:lstStyle/>
          <a:p>
            <a:pPr marL="0" indent="0" algn="ctr">
              <a:buNone/>
            </a:pPr>
            <a:r>
              <a:rPr lang="en-US" sz="2200" b="0" i="1">
                <a:effectLst/>
                <a:latin typeface="Ringside Narrow A"/>
              </a:rPr>
              <a:t>“The University of Idaho is committed to providing equal and integrated access for individuals with disabilities to all the academic, social, cultural and recreational programs it offers.”</a:t>
            </a:r>
          </a:p>
          <a:p>
            <a:pPr marL="0" indent="0">
              <a:buNone/>
            </a:pPr>
            <a:endParaRPr lang="en-US" sz="2200" i="1">
              <a:latin typeface="Ringside Narrow A"/>
            </a:endParaRPr>
          </a:p>
          <a:p>
            <a:r>
              <a:rPr lang="en-US" sz="2400"/>
              <a:t>Classroom accessibility</a:t>
            </a:r>
          </a:p>
          <a:p>
            <a:r>
              <a:rPr lang="en-US" sz="2400"/>
              <a:t>Testing accommodations</a:t>
            </a:r>
          </a:p>
          <a:p>
            <a:r>
              <a:rPr lang="en-US" sz="2400"/>
              <a:t>Notetaking services</a:t>
            </a:r>
          </a:p>
          <a:p>
            <a:r>
              <a:rPr lang="en-US" sz="2400"/>
              <a:t>Assistive technology</a:t>
            </a:r>
          </a:p>
          <a:p>
            <a:r>
              <a:rPr lang="en-US" sz="2400"/>
              <a:t>Scholarships</a:t>
            </a:r>
          </a:p>
          <a:p>
            <a:r>
              <a:rPr lang="en-US" sz="2400" i="1"/>
              <a:t>…and more!</a:t>
            </a:r>
          </a:p>
        </p:txBody>
      </p:sp>
      <p:sp>
        <p:nvSpPr>
          <p:cNvPr id="4" name="TextBox 3">
            <a:extLst>
              <a:ext uri="{FF2B5EF4-FFF2-40B4-BE49-F238E27FC236}">
                <a16:creationId xmlns:a16="http://schemas.microsoft.com/office/drawing/2014/main" id="{AA73EF6C-B594-08EC-64E9-FEC6DECB85DF}"/>
              </a:ext>
            </a:extLst>
          </p:cNvPr>
          <p:cNvSpPr txBox="1"/>
          <p:nvPr/>
        </p:nvSpPr>
        <p:spPr>
          <a:xfrm>
            <a:off x="5801447" y="3788620"/>
            <a:ext cx="5771818" cy="2585323"/>
          </a:xfrm>
          <a:prstGeom prst="rect">
            <a:avLst/>
          </a:prstGeom>
          <a:solidFill>
            <a:schemeClr val="bg1"/>
          </a:solidFill>
          <a:ln w="38100">
            <a:solidFill>
              <a:schemeClr val="tx1"/>
            </a:solidFill>
          </a:ln>
        </p:spPr>
        <p:txBody>
          <a:bodyPr wrap="square" rtlCol="0">
            <a:spAutoFit/>
          </a:bodyPr>
          <a:lstStyle/>
          <a:p>
            <a:pPr algn="ctr"/>
            <a:r>
              <a:rPr lang="en-US" sz="2400" b="1" u="sng"/>
              <a:t>Contact CDAR</a:t>
            </a:r>
          </a:p>
          <a:p>
            <a:pPr algn="ctr"/>
            <a:r>
              <a:rPr lang="en-US" sz="2000"/>
              <a:t>Bruce M. Pitman Center</a:t>
            </a:r>
          </a:p>
          <a:p>
            <a:pPr algn="ctr"/>
            <a:r>
              <a:rPr lang="en-US" sz="2000"/>
              <a:t>Suite 127</a:t>
            </a:r>
          </a:p>
          <a:p>
            <a:pPr algn="ctr"/>
            <a:r>
              <a:rPr lang="en-US" sz="2000"/>
              <a:t>Phone: 208-885-6307</a:t>
            </a:r>
          </a:p>
          <a:p>
            <a:pPr algn="ctr"/>
            <a:r>
              <a:rPr lang="en-US" sz="2000"/>
              <a:t>Fax: 208-885-4257</a:t>
            </a:r>
          </a:p>
          <a:p>
            <a:pPr algn="ctr"/>
            <a:r>
              <a:rPr lang="en-US" sz="2000"/>
              <a:t>Email: </a:t>
            </a:r>
            <a:r>
              <a:rPr lang="en-US" sz="2000">
                <a:hlinkClick r:id="rId2"/>
              </a:rPr>
              <a:t>cdar@uidaho.edu</a:t>
            </a:r>
            <a:endParaRPr lang="en-US" sz="2000"/>
          </a:p>
          <a:p>
            <a:pPr algn="ctr"/>
            <a:r>
              <a:rPr lang="en-US" sz="2000"/>
              <a:t>Website: </a:t>
            </a:r>
            <a:r>
              <a:rPr lang="en-US" sz="2000">
                <a:hlinkClick r:id="rId3"/>
              </a:rPr>
              <a:t>www.uidaho.edu/current-students/cdar</a:t>
            </a:r>
            <a:endParaRPr lang="en-US" sz="2000"/>
          </a:p>
          <a:p>
            <a:pPr algn="ctr"/>
            <a:endParaRPr lang="en-US"/>
          </a:p>
        </p:txBody>
      </p:sp>
    </p:spTree>
    <p:extLst>
      <p:ext uri="{BB962C8B-B14F-4D97-AF65-F5344CB8AC3E}">
        <p14:creationId xmlns:p14="http://schemas.microsoft.com/office/powerpoint/2010/main" val="2780897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2008639" y="1260596"/>
            <a:ext cx="7886782" cy="923330"/>
          </a:xfrm>
        </p:spPr>
        <p:txBody>
          <a:bodyPr/>
          <a:lstStyle/>
          <a:p>
            <a:r>
              <a:rPr lang="en-US"/>
              <a:t>Recreation &amp; Wellbeing</a:t>
            </a:r>
            <a:br>
              <a:rPr lang="en-US"/>
            </a:br>
            <a:r>
              <a:rPr lang="en-US"/>
              <a:t>Outdoor program</a:t>
            </a:r>
          </a:p>
        </p:txBody>
      </p:sp>
      <p:sp>
        <p:nvSpPr>
          <p:cNvPr id="2" name="TextBox 1">
            <a:extLst>
              <a:ext uri="{FF2B5EF4-FFF2-40B4-BE49-F238E27FC236}">
                <a16:creationId xmlns:a16="http://schemas.microsoft.com/office/drawing/2014/main" id="{041C3E86-0A18-281B-379A-E32A70DA6479}"/>
              </a:ext>
            </a:extLst>
          </p:cNvPr>
          <p:cNvSpPr txBox="1"/>
          <p:nvPr/>
        </p:nvSpPr>
        <p:spPr>
          <a:xfrm>
            <a:off x="685800" y="2191547"/>
            <a:ext cx="6781800" cy="1497333"/>
          </a:xfrm>
          <a:prstGeom prst="rect">
            <a:avLst/>
          </a:prstGeom>
          <a:noFill/>
        </p:spPr>
        <p:txBody>
          <a:bodyPr wrap="square" rtlCol="0">
            <a:spAutoFit/>
          </a:bodyPr>
          <a:lstStyle/>
          <a:p>
            <a:br>
              <a:rPr lang="en-US" sz="1050" b="1">
                <a:solidFill>
                  <a:srgbClr val="191919"/>
                </a:solidFill>
                <a:latin typeface="Ringside Narrow A"/>
              </a:rPr>
            </a:br>
            <a:r>
              <a:rPr lang="en-US" sz="2020" b="1">
                <a:solidFill>
                  <a:srgbClr val="191919"/>
                </a:solidFill>
                <a:latin typeface="Franklin Gothic Demi Cond" panose="020B0706030402020204" pitchFamily="34" charset="0"/>
              </a:rPr>
              <a:t>Location: Student Rec Center</a:t>
            </a:r>
          </a:p>
          <a:p>
            <a:r>
              <a:rPr lang="en-US" sz="2020" b="1">
                <a:solidFill>
                  <a:srgbClr val="191919"/>
                </a:solidFill>
                <a:latin typeface="Franklin Gothic Demi Cond" panose="020B0706030402020204" pitchFamily="34" charset="0"/>
              </a:rPr>
              <a:t>Website: </a:t>
            </a:r>
            <a:r>
              <a:rPr lang="en-US" sz="2020">
                <a:solidFill>
                  <a:srgbClr val="191919"/>
                </a:solidFill>
                <a:latin typeface="Franklin Gothic Demi Cond" panose="020B0706030402020204" pitchFamily="34" charset="0"/>
                <a:hlinkClick r:id="rId2"/>
              </a:rPr>
              <a:t>https://www.uidaho.edu/current-students/recwell</a:t>
            </a:r>
            <a:r>
              <a:rPr lang="en-US" sz="2020">
                <a:solidFill>
                  <a:srgbClr val="191919"/>
                </a:solidFill>
                <a:latin typeface="Franklin Gothic Demi Cond" panose="020B0706030402020204" pitchFamily="34" charset="0"/>
              </a:rPr>
              <a:t> </a:t>
            </a:r>
          </a:p>
          <a:p>
            <a:r>
              <a:rPr lang="en-US" sz="2020" b="1">
                <a:solidFill>
                  <a:srgbClr val="191919"/>
                </a:solidFill>
                <a:latin typeface="Franklin Gothic Demi Cond" panose="020B0706030402020204" pitchFamily="34" charset="0"/>
              </a:rPr>
              <a:t>Email: </a:t>
            </a:r>
            <a:r>
              <a:rPr lang="en-US" sz="2020" b="1">
                <a:solidFill>
                  <a:srgbClr val="191919"/>
                </a:solidFill>
                <a:latin typeface="Franklin Gothic Demi Cond" panose="020B0706030402020204" pitchFamily="34" charset="0"/>
                <a:hlinkClick r:id="rId3"/>
              </a:rPr>
              <a:t>recwell@uidaho.edu</a:t>
            </a:r>
            <a:r>
              <a:rPr lang="en-US" sz="2020" b="1">
                <a:solidFill>
                  <a:srgbClr val="191919"/>
                </a:solidFill>
                <a:latin typeface="Franklin Gothic Demi Cond" panose="020B0706030402020204" pitchFamily="34" charset="0"/>
              </a:rPr>
              <a:t>  / </a:t>
            </a:r>
          </a:p>
          <a:p>
            <a:r>
              <a:rPr lang="en-US" sz="2020" b="1">
                <a:solidFill>
                  <a:srgbClr val="191919"/>
                </a:solidFill>
                <a:latin typeface="Franklin Gothic Demi Cond" panose="020B0706030402020204" pitchFamily="34" charset="0"/>
              </a:rPr>
              <a:t>Phone: 208-885-6381</a:t>
            </a:r>
          </a:p>
        </p:txBody>
      </p:sp>
      <p:pic>
        <p:nvPicPr>
          <p:cNvPr id="4" name="Picture 3">
            <a:extLst>
              <a:ext uri="{FF2B5EF4-FFF2-40B4-BE49-F238E27FC236}">
                <a16:creationId xmlns:a16="http://schemas.microsoft.com/office/drawing/2014/main" id="{8BB734B1-9957-AE13-8818-8ECADD41F1E0}"/>
              </a:ext>
            </a:extLst>
          </p:cNvPr>
          <p:cNvPicPr>
            <a:picLocks noChangeAspect="1"/>
          </p:cNvPicPr>
          <p:nvPr/>
        </p:nvPicPr>
        <p:blipFill>
          <a:blip r:embed="rId4"/>
          <a:stretch>
            <a:fillRect/>
          </a:stretch>
        </p:blipFill>
        <p:spPr>
          <a:xfrm>
            <a:off x="309087" y="4143375"/>
            <a:ext cx="3048000" cy="1781175"/>
          </a:xfrm>
          <a:prstGeom prst="rect">
            <a:avLst/>
          </a:prstGeom>
        </p:spPr>
      </p:pic>
      <p:pic>
        <p:nvPicPr>
          <p:cNvPr id="3" name="Picture 5" descr="Graphical user interface&#10;&#10;Description automatically generated">
            <a:extLst>
              <a:ext uri="{FF2B5EF4-FFF2-40B4-BE49-F238E27FC236}">
                <a16:creationId xmlns:a16="http://schemas.microsoft.com/office/drawing/2014/main" id="{8E1A61D9-CA52-C0BF-7E68-3AF7DC8711E4}"/>
              </a:ext>
            </a:extLst>
          </p:cNvPr>
          <p:cNvPicPr>
            <a:picLocks noChangeAspect="1"/>
          </p:cNvPicPr>
          <p:nvPr/>
        </p:nvPicPr>
        <p:blipFill>
          <a:blip r:embed="rId5"/>
          <a:stretch>
            <a:fillRect/>
          </a:stretch>
        </p:blipFill>
        <p:spPr>
          <a:xfrm>
            <a:off x="6796088" y="1660418"/>
            <a:ext cx="5136356" cy="4561099"/>
          </a:xfrm>
          <a:prstGeom prst="rect">
            <a:avLst/>
          </a:prstGeom>
        </p:spPr>
      </p:pic>
      <p:pic>
        <p:nvPicPr>
          <p:cNvPr id="6" name="Picture 6">
            <a:extLst>
              <a:ext uri="{FF2B5EF4-FFF2-40B4-BE49-F238E27FC236}">
                <a16:creationId xmlns:a16="http://schemas.microsoft.com/office/drawing/2014/main" id="{960BFDE4-C7DF-3DC2-CC1B-5E89A3E2BE1E}"/>
              </a:ext>
            </a:extLst>
          </p:cNvPr>
          <p:cNvPicPr>
            <a:picLocks noChangeAspect="1"/>
          </p:cNvPicPr>
          <p:nvPr/>
        </p:nvPicPr>
        <p:blipFill>
          <a:blip r:embed="rId6"/>
          <a:stretch>
            <a:fillRect/>
          </a:stretch>
        </p:blipFill>
        <p:spPr>
          <a:xfrm>
            <a:off x="3355181" y="3309715"/>
            <a:ext cx="3207543" cy="3000819"/>
          </a:xfrm>
          <a:prstGeom prst="rect">
            <a:avLst/>
          </a:prstGeom>
        </p:spPr>
      </p:pic>
    </p:spTree>
    <p:extLst>
      <p:ext uri="{BB962C8B-B14F-4D97-AF65-F5344CB8AC3E}">
        <p14:creationId xmlns:p14="http://schemas.microsoft.com/office/powerpoint/2010/main" val="388610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p:txBody>
          <a:bodyPr/>
          <a:lstStyle/>
          <a:p>
            <a:r>
              <a:rPr lang="en-US"/>
              <a:t>Graduate Studies Office</a:t>
            </a:r>
          </a:p>
        </p:txBody>
      </p:sp>
      <p:pic>
        <p:nvPicPr>
          <p:cNvPr id="1026" name="Picture 2" descr="bell">
            <a:extLst>
              <a:ext uri="{FF2B5EF4-FFF2-40B4-BE49-F238E27FC236}">
                <a16:creationId xmlns:a16="http://schemas.microsoft.com/office/drawing/2014/main" id="{F00E4B20-C306-1863-1924-CCDFC0D819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213" y="19812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ortrait of Vos.">
            <a:extLst>
              <a:ext uri="{FF2B5EF4-FFF2-40B4-BE49-F238E27FC236}">
                <a16:creationId xmlns:a16="http://schemas.microsoft.com/office/drawing/2014/main" id="{FE9CE113-4288-5D4C-BF88-2C56D1C627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213" y="42672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yCee Hollingshead">
            <a:extLst>
              <a:ext uri="{FF2B5EF4-FFF2-40B4-BE49-F238E27FC236}">
                <a16:creationId xmlns:a16="http://schemas.microsoft.com/office/drawing/2014/main" id="{07369A40-9595-51B6-960F-C6DB23385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993" y="19812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okenge">
            <a:extLst>
              <a:ext uri="{FF2B5EF4-FFF2-40B4-BE49-F238E27FC236}">
                <a16:creationId xmlns:a16="http://schemas.microsoft.com/office/drawing/2014/main" id="{BCA51C0A-3ECC-FBC7-0390-C518B6D11C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9993" y="426720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08B78B-9C12-D4F8-9882-7CAE1E6B4E90}"/>
              </a:ext>
            </a:extLst>
          </p:cNvPr>
          <p:cNvSpPr txBox="1"/>
          <p:nvPr/>
        </p:nvSpPr>
        <p:spPr>
          <a:xfrm>
            <a:off x="8298862" y="1981201"/>
            <a:ext cx="2743200" cy="2031325"/>
          </a:xfrm>
          <a:prstGeom prst="rect">
            <a:avLst/>
          </a:prstGeom>
          <a:noFill/>
        </p:spPr>
        <p:txBody>
          <a:bodyPr wrap="square" rtlCol="0">
            <a:spAutoFit/>
          </a:bodyPr>
          <a:lstStyle/>
          <a:p>
            <a:r>
              <a:rPr lang="en-US" sz="1800" b="1" err="1">
                <a:solidFill>
                  <a:srgbClr val="191919"/>
                </a:solidFill>
                <a:latin typeface="Ringside Narrow A"/>
              </a:rPr>
              <a:t>JayCee</a:t>
            </a:r>
            <a:r>
              <a:rPr lang="en-US" sz="1800" b="1">
                <a:solidFill>
                  <a:srgbClr val="191919"/>
                </a:solidFill>
                <a:latin typeface="Ringside Narrow A"/>
              </a:rPr>
              <a:t> Hollingshead</a:t>
            </a:r>
            <a:br>
              <a:rPr lang="en-US" sz="1800"/>
            </a:br>
            <a:r>
              <a:rPr lang="en-US" sz="1800">
                <a:solidFill>
                  <a:srgbClr val="191919"/>
                </a:solidFill>
                <a:latin typeface="Ringside Narrow A"/>
              </a:rPr>
              <a:t>Graduate Programs Coordinator</a:t>
            </a:r>
            <a:br>
              <a:rPr lang="en-US" sz="1800"/>
            </a:br>
            <a:r>
              <a:rPr lang="en-US" sz="1800">
                <a:solidFill>
                  <a:srgbClr val="191919"/>
                </a:solidFill>
                <a:latin typeface="Ringside Narrow A"/>
              </a:rPr>
              <a:t>College of Natural Resources Administration</a:t>
            </a:r>
            <a:br>
              <a:rPr lang="en-US" sz="1800"/>
            </a:br>
            <a:r>
              <a:rPr lang="en-US" sz="1800">
                <a:solidFill>
                  <a:srgbClr val="008094"/>
                </a:solidFill>
                <a:latin typeface="Ringside Narrow A"/>
                <a:hlinkClick r:id="rId6"/>
              </a:rPr>
              <a:t>jayceei@uidaho.edu</a:t>
            </a:r>
            <a:r>
              <a:rPr lang="en-US" sz="1800">
                <a:solidFill>
                  <a:srgbClr val="191919"/>
                </a:solidFill>
                <a:latin typeface="Ringside Narrow A"/>
              </a:rPr>
              <a:t> | </a:t>
            </a:r>
            <a:r>
              <a:rPr lang="en-US" sz="1800">
                <a:solidFill>
                  <a:srgbClr val="008094"/>
                </a:solidFill>
                <a:latin typeface="Ringside Narrow A"/>
                <a:hlinkClick r:id="rId7"/>
              </a:rPr>
              <a:t>208-885-1505 </a:t>
            </a:r>
            <a:r>
              <a:rPr lang="en-US" sz="1800">
                <a:solidFill>
                  <a:srgbClr val="191919"/>
                </a:solidFill>
                <a:latin typeface="Ringside Narrow A"/>
              </a:rPr>
              <a:t>| CNR 211C</a:t>
            </a:r>
            <a:endParaRPr lang="en-US" sz="1800"/>
          </a:p>
        </p:txBody>
      </p:sp>
      <p:sp>
        <p:nvSpPr>
          <p:cNvPr id="6" name="TextBox 5">
            <a:extLst>
              <a:ext uri="{FF2B5EF4-FFF2-40B4-BE49-F238E27FC236}">
                <a16:creationId xmlns:a16="http://schemas.microsoft.com/office/drawing/2014/main" id="{0958105B-16CE-9274-F631-D10A4ACA14A4}"/>
              </a:ext>
            </a:extLst>
          </p:cNvPr>
          <p:cNvSpPr txBox="1"/>
          <p:nvPr/>
        </p:nvSpPr>
        <p:spPr>
          <a:xfrm>
            <a:off x="8298862" y="4265946"/>
            <a:ext cx="2819400" cy="2031325"/>
          </a:xfrm>
          <a:prstGeom prst="rect">
            <a:avLst/>
          </a:prstGeom>
          <a:noFill/>
        </p:spPr>
        <p:txBody>
          <a:bodyPr wrap="square" rtlCol="0">
            <a:spAutoFit/>
          </a:bodyPr>
          <a:lstStyle/>
          <a:p>
            <a:r>
              <a:rPr lang="en-US" sz="1800" b="1">
                <a:solidFill>
                  <a:srgbClr val="191919"/>
                </a:solidFill>
                <a:latin typeface="Ringside Narrow A"/>
              </a:rPr>
              <a:t>Elise Kokenge</a:t>
            </a:r>
            <a:br>
              <a:rPr lang="en-US" sz="1800"/>
            </a:br>
            <a:r>
              <a:rPr lang="en-US" sz="1800">
                <a:solidFill>
                  <a:srgbClr val="191919"/>
                </a:solidFill>
                <a:latin typeface="Ringside Narrow A"/>
              </a:rPr>
              <a:t>Asst Director, Grad Student Support</a:t>
            </a:r>
            <a:br>
              <a:rPr lang="en-US" sz="1800"/>
            </a:br>
            <a:r>
              <a:rPr lang="en-US" sz="1800">
                <a:solidFill>
                  <a:srgbClr val="191919"/>
                </a:solidFill>
                <a:latin typeface="Ringside Narrow A"/>
              </a:rPr>
              <a:t>College of Natural Resources Administration</a:t>
            </a:r>
            <a:br>
              <a:rPr lang="en-US" sz="1800"/>
            </a:br>
            <a:r>
              <a:rPr lang="en-US" sz="1800">
                <a:solidFill>
                  <a:srgbClr val="008094"/>
                </a:solidFill>
                <a:latin typeface="Ringside Narrow A"/>
                <a:hlinkClick r:id="rId8"/>
              </a:rPr>
              <a:t>ekokenge@uidaho.edu</a:t>
            </a:r>
            <a:r>
              <a:rPr lang="en-US" sz="1800">
                <a:solidFill>
                  <a:srgbClr val="191919"/>
                </a:solidFill>
                <a:latin typeface="Ringside Narrow A"/>
              </a:rPr>
              <a:t> | </a:t>
            </a:r>
            <a:r>
              <a:rPr lang="en-US" sz="1800">
                <a:solidFill>
                  <a:srgbClr val="008094"/>
                </a:solidFill>
                <a:latin typeface="Ringside Narrow A"/>
                <a:hlinkClick r:id="rId9"/>
              </a:rPr>
              <a:t>208-885-0165</a:t>
            </a:r>
            <a:r>
              <a:rPr lang="en-US" sz="1800">
                <a:solidFill>
                  <a:srgbClr val="191919"/>
                </a:solidFill>
                <a:latin typeface="Ringside Narrow A"/>
              </a:rPr>
              <a:t> | CNR 211B</a:t>
            </a:r>
            <a:endParaRPr lang="en-US" sz="1800"/>
          </a:p>
        </p:txBody>
      </p:sp>
      <p:sp>
        <p:nvSpPr>
          <p:cNvPr id="7" name="TextBox 6">
            <a:extLst>
              <a:ext uri="{FF2B5EF4-FFF2-40B4-BE49-F238E27FC236}">
                <a16:creationId xmlns:a16="http://schemas.microsoft.com/office/drawing/2014/main" id="{CDE05545-5693-0578-EC93-89C6EE59CBE0}"/>
              </a:ext>
            </a:extLst>
          </p:cNvPr>
          <p:cNvSpPr txBox="1"/>
          <p:nvPr/>
        </p:nvSpPr>
        <p:spPr>
          <a:xfrm>
            <a:off x="3037611" y="4265946"/>
            <a:ext cx="2819400" cy="2031325"/>
          </a:xfrm>
          <a:prstGeom prst="rect">
            <a:avLst/>
          </a:prstGeom>
          <a:noFill/>
        </p:spPr>
        <p:txBody>
          <a:bodyPr wrap="square" rtlCol="0">
            <a:spAutoFit/>
          </a:bodyPr>
          <a:lstStyle/>
          <a:p>
            <a:r>
              <a:rPr lang="en-US" sz="1800" b="1">
                <a:solidFill>
                  <a:srgbClr val="191919"/>
                </a:solidFill>
                <a:latin typeface="Ringside Narrow A"/>
              </a:rPr>
              <a:t>Jaap Vos </a:t>
            </a:r>
          </a:p>
          <a:p>
            <a:r>
              <a:rPr lang="en-US" sz="1800">
                <a:solidFill>
                  <a:srgbClr val="191919"/>
                </a:solidFill>
                <a:latin typeface="Ringside Narrow A"/>
              </a:rPr>
              <a:t>Interim Director, Environmental Science Program</a:t>
            </a:r>
            <a:br>
              <a:rPr lang="en-US" sz="1800"/>
            </a:br>
            <a:r>
              <a:rPr lang="en-US" sz="1800">
                <a:solidFill>
                  <a:srgbClr val="191919"/>
                </a:solidFill>
                <a:latin typeface="Ringside Narrow A"/>
                <a:hlinkClick r:id="rId10"/>
              </a:rPr>
              <a:t>jvos</a:t>
            </a:r>
            <a:r>
              <a:rPr lang="en-US" sz="1800">
                <a:solidFill>
                  <a:srgbClr val="008094"/>
                </a:solidFill>
                <a:latin typeface="Ringside Narrow A"/>
                <a:hlinkClick r:id="rId10"/>
              </a:rPr>
              <a:t>@uidaho.edu</a:t>
            </a:r>
            <a:r>
              <a:rPr lang="en-US" sz="1800">
                <a:solidFill>
                  <a:srgbClr val="008094"/>
                </a:solidFill>
                <a:latin typeface="Ringside Narrow A"/>
              </a:rPr>
              <a:t> |</a:t>
            </a:r>
            <a:r>
              <a:rPr lang="en-US" sz="1800">
                <a:solidFill>
                  <a:srgbClr val="191919"/>
                </a:solidFill>
                <a:latin typeface="Ringside Narrow A"/>
              </a:rPr>
              <a:t>208-364-4595 Water Resource Center, 242G </a:t>
            </a:r>
            <a:endParaRPr lang="en-US" sz="1800"/>
          </a:p>
        </p:txBody>
      </p:sp>
      <p:sp>
        <p:nvSpPr>
          <p:cNvPr id="8" name="TextBox 7">
            <a:extLst>
              <a:ext uri="{FF2B5EF4-FFF2-40B4-BE49-F238E27FC236}">
                <a16:creationId xmlns:a16="http://schemas.microsoft.com/office/drawing/2014/main" id="{8FAC0E54-DFAF-DB36-918E-374C825AACC1}"/>
              </a:ext>
            </a:extLst>
          </p:cNvPr>
          <p:cNvSpPr txBox="1"/>
          <p:nvPr/>
        </p:nvSpPr>
        <p:spPr>
          <a:xfrm>
            <a:off x="3037611" y="1981201"/>
            <a:ext cx="3009900" cy="1754326"/>
          </a:xfrm>
          <a:prstGeom prst="rect">
            <a:avLst/>
          </a:prstGeom>
          <a:noFill/>
        </p:spPr>
        <p:txBody>
          <a:bodyPr wrap="square" rtlCol="0">
            <a:spAutoFit/>
          </a:bodyPr>
          <a:lstStyle/>
          <a:p>
            <a:r>
              <a:rPr lang="pt-BR" sz="1800" b="1">
                <a:solidFill>
                  <a:srgbClr val="191919"/>
                </a:solidFill>
                <a:latin typeface="Ringside Narrow A"/>
              </a:rPr>
              <a:t>Leda Kobziar</a:t>
            </a:r>
          </a:p>
          <a:p>
            <a:r>
              <a:rPr lang="pt-BR" sz="1800">
                <a:solidFill>
                  <a:srgbClr val="191919"/>
                </a:solidFill>
                <a:latin typeface="Ringside Narrow A"/>
              </a:rPr>
              <a:t>Interim Director, CNR Graduate Studies</a:t>
            </a:r>
            <a:br>
              <a:rPr lang="pt-BR" sz="1800"/>
            </a:br>
            <a:r>
              <a:rPr lang="pt-BR" sz="1800">
                <a:solidFill>
                  <a:srgbClr val="191919"/>
                </a:solidFill>
                <a:latin typeface="Ringside Narrow A"/>
              </a:rPr>
              <a:t>Director, MNR Program</a:t>
            </a:r>
            <a:br>
              <a:rPr lang="pt-BR" sz="1800"/>
            </a:br>
            <a:r>
              <a:rPr lang="pt-BR" sz="1800">
                <a:solidFill>
                  <a:srgbClr val="008094"/>
                </a:solidFill>
                <a:latin typeface="Ringside Narrow A"/>
                <a:hlinkClick r:id="rId11"/>
              </a:rPr>
              <a:t>lkobziar@uidaho.edu</a:t>
            </a:r>
            <a:br>
              <a:rPr lang="pt-BR" sz="1800"/>
            </a:br>
            <a:r>
              <a:rPr lang="pt-BR" sz="1800">
                <a:solidFill>
                  <a:srgbClr val="191919"/>
                </a:solidFill>
                <a:latin typeface="Ringside Narrow A"/>
              </a:rPr>
              <a:t>208-292-2512, CNR 17</a:t>
            </a:r>
            <a:endParaRPr lang="en-US" sz="1800"/>
          </a:p>
        </p:txBody>
      </p:sp>
    </p:spTree>
    <p:extLst>
      <p:ext uri="{BB962C8B-B14F-4D97-AF65-F5344CB8AC3E}">
        <p14:creationId xmlns:p14="http://schemas.microsoft.com/office/powerpoint/2010/main" val="102106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2008639" y="1260597"/>
            <a:ext cx="7886782" cy="1384995"/>
          </a:xfrm>
        </p:spPr>
        <p:txBody>
          <a:bodyPr/>
          <a:lstStyle/>
          <a:p>
            <a:r>
              <a:rPr lang="en-US"/>
              <a:t>Integrated Sports Medicine &amp; Rehabilitative Therapy clinic - </a:t>
            </a:r>
            <a:r>
              <a:rPr lang="en-US" err="1">
                <a:latin typeface="Franklin Gothic Demi Cond" panose="020B0706030402020204" pitchFamily="34" charset="0"/>
              </a:rPr>
              <a:t>ISMArt</a:t>
            </a:r>
            <a:endParaRPr lang="en-US">
              <a:latin typeface="Franklin Gothic Demi Cond" panose="020B0706030402020204" pitchFamily="34" charset="0"/>
            </a:endParaRPr>
          </a:p>
        </p:txBody>
      </p:sp>
      <p:pic>
        <p:nvPicPr>
          <p:cNvPr id="4" name="Picture 3">
            <a:extLst>
              <a:ext uri="{FF2B5EF4-FFF2-40B4-BE49-F238E27FC236}">
                <a16:creationId xmlns:a16="http://schemas.microsoft.com/office/drawing/2014/main" id="{E254C88B-F74D-474B-6D58-B5325F1A3432}"/>
              </a:ext>
            </a:extLst>
          </p:cNvPr>
          <p:cNvPicPr>
            <a:picLocks noChangeAspect="1"/>
          </p:cNvPicPr>
          <p:nvPr/>
        </p:nvPicPr>
        <p:blipFill>
          <a:blip r:embed="rId2"/>
          <a:stretch>
            <a:fillRect/>
          </a:stretch>
        </p:blipFill>
        <p:spPr>
          <a:xfrm>
            <a:off x="4495800" y="2335042"/>
            <a:ext cx="6019800" cy="3831315"/>
          </a:xfrm>
          <a:prstGeom prst="rect">
            <a:avLst/>
          </a:prstGeom>
        </p:spPr>
      </p:pic>
      <p:sp>
        <p:nvSpPr>
          <p:cNvPr id="5" name="TextBox 4">
            <a:extLst>
              <a:ext uri="{FF2B5EF4-FFF2-40B4-BE49-F238E27FC236}">
                <a16:creationId xmlns:a16="http://schemas.microsoft.com/office/drawing/2014/main" id="{E26DE622-31B0-02AC-3457-FC4741991E5E}"/>
              </a:ext>
            </a:extLst>
          </p:cNvPr>
          <p:cNvSpPr txBox="1"/>
          <p:nvPr/>
        </p:nvSpPr>
        <p:spPr>
          <a:xfrm>
            <a:off x="1993399" y="2917514"/>
            <a:ext cx="2209800" cy="1333185"/>
          </a:xfrm>
          <a:prstGeom prst="rect">
            <a:avLst/>
          </a:prstGeom>
          <a:noFill/>
        </p:spPr>
        <p:txBody>
          <a:bodyPr wrap="square" rtlCol="0">
            <a:spAutoFit/>
          </a:bodyPr>
          <a:lstStyle/>
          <a:p>
            <a:r>
              <a:rPr lang="en-US">
                <a:latin typeface="Franklin Gothic Demi Cond" panose="020B0706030402020204" pitchFamily="34" charset="0"/>
              </a:rPr>
              <a:t>Location: First Floor Education Building</a:t>
            </a:r>
          </a:p>
          <a:p>
            <a:r>
              <a:rPr lang="en-US">
                <a:latin typeface="Franklin Gothic Demi Cond" panose="020B0706030402020204" pitchFamily="34" charset="0"/>
                <a:hlinkClick r:id="rId3"/>
              </a:rPr>
              <a:t>atclinic@uidaho.edu</a:t>
            </a:r>
            <a:r>
              <a:rPr lang="en-US">
                <a:latin typeface="Franklin Gothic Demi Cond" panose="020B0706030402020204" pitchFamily="34" charset="0"/>
              </a:rPr>
              <a:t> </a:t>
            </a:r>
          </a:p>
          <a:p>
            <a:r>
              <a:rPr lang="en-US">
                <a:latin typeface="Franklin Gothic Demi Cond" panose="020B0706030402020204" pitchFamily="34" charset="0"/>
              </a:rPr>
              <a:t>208-885-1673</a:t>
            </a:r>
          </a:p>
        </p:txBody>
      </p:sp>
    </p:spTree>
    <p:extLst>
      <p:ext uri="{BB962C8B-B14F-4D97-AF65-F5344CB8AC3E}">
        <p14:creationId xmlns:p14="http://schemas.microsoft.com/office/powerpoint/2010/main" val="38082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p:txBody>
          <a:bodyPr/>
          <a:lstStyle/>
          <a:p>
            <a:r>
              <a:rPr lang="en-US"/>
              <a:t>Women’s Center</a:t>
            </a:r>
          </a:p>
        </p:txBody>
      </p:sp>
      <p:sp>
        <p:nvSpPr>
          <p:cNvPr id="2" name="Text Placeholder 19">
            <a:extLst>
              <a:ext uri="{FF2B5EF4-FFF2-40B4-BE49-F238E27FC236}">
                <a16:creationId xmlns:a16="http://schemas.microsoft.com/office/drawing/2014/main" id="{DF9469DF-BAA7-F30B-13D7-35D42DD49B92}"/>
              </a:ext>
            </a:extLst>
          </p:cNvPr>
          <p:cNvSpPr>
            <a:spLocks noGrp="1"/>
          </p:cNvSpPr>
          <p:nvPr>
            <p:ph type="body" sz="quarter" idx="11"/>
          </p:nvPr>
        </p:nvSpPr>
        <p:spPr>
          <a:xfrm>
            <a:off x="902563" y="2063431"/>
            <a:ext cx="7772400" cy="1168781"/>
          </a:xfrm>
        </p:spPr>
        <p:txBody>
          <a:bodyPr numCol="1"/>
          <a:lstStyle/>
          <a:p>
            <a:pPr marL="171450" indent="-171450">
              <a:buFont typeface="Arial" panose="020B0604020202020204" pitchFamily="34" charset="0"/>
              <a:buChar char="•"/>
            </a:pPr>
            <a:r>
              <a:rPr lang="en-US" sz="1800"/>
              <a:t>Website: </a:t>
            </a:r>
            <a:r>
              <a:rPr lang="en-US" sz="1800">
                <a:hlinkClick r:id="rId3"/>
              </a:rPr>
              <a:t>https://www.uidaho.edu/diversity/edu/womens-center</a:t>
            </a:r>
            <a:r>
              <a:rPr lang="en-US" sz="1800"/>
              <a:t> </a:t>
            </a:r>
          </a:p>
          <a:p>
            <a:pPr marL="171450" indent="-171450">
              <a:buFont typeface="Arial" panose="020B0604020202020204" pitchFamily="34" charset="0"/>
              <a:buChar char="•"/>
            </a:pPr>
            <a:r>
              <a:rPr lang="en-US" sz="1800"/>
              <a:t>Email: </a:t>
            </a:r>
            <a:r>
              <a:rPr lang="en-US" sz="1800">
                <a:hlinkClick r:id="rId4"/>
              </a:rPr>
              <a:t>wcenter@uidaho.edu</a:t>
            </a:r>
            <a:r>
              <a:rPr lang="en-US" sz="1800"/>
              <a:t> </a:t>
            </a:r>
          </a:p>
          <a:p>
            <a:pPr marL="171450" indent="-171450">
              <a:buFont typeface="Arial" panose="020B0604020202020204" pitchFamily="34" charset="0"/>
              <a:buChar char="•"/>
            </a:pPr>
            <a:r>
              <a:rPr lang="en-US" sz="1800"/>
              <a:t>Phone 208-885-2777</a:t>
            </a:r>
          </a:p>
          <a:p>
            <a:pPr marL="171450" indent="-171450">
              <a:buFont typeface="Arial" panose="020B0604020202020204" pitchFamily="34" charset="0"/>
              <a:buChar char="•"/>
            </a:pPr>
            <a:r>
              <a:rPr lang="en-US" sz="1800"/>
              <a:t>Office: Memorial Gym Room 109</a:t>
            </a:r>
          </a:p>
        </p:txBody>
      </p:sp>
      <p:pic>
        <p:nvPicPr>
          <p:cNvPr id="1026" name="Picture 2" descr="Text&#10;&#10;Description automatically generated with low confidence">
            <a:extLst>
              <a:ext uri="{FF2B5EF4-FFF2-40B4-BE49-F238E27FC236}">
                <a16:creationId xmlns:a16="http://schemas.microsoft.com/office/drawing/2014/main" id="{10E139CE-612C-C065-8584-A873127FC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2235078"/>
            <a:ext cx="28479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00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p:txBody>
          <a:bodyPr/>
          <a:lstStyle/>
          <a:p>
            <a:r>
              <a:rPr lang="en-US"/>
              <a:t>Please provide us feedback</a:t>
            </a:r>
          </a:p>
        </p:txBody>
      </p:sp>
      <p:pic>
        <p:nvPicPr>
          <p:cNvPr id="1026" name="Picture 2">
            <a:extLst>
              <a:ext uri="{FF2B5EF4-FFF2-40B4-BE49-F238E27FC236}">
                <a16:creationId xmlns:a16="http://schemas.microsoft.com/office/drawing/2014/main" id="{5912910A-5113-8ACB-6B04-D792498B3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2438400"/>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57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646186" y="1260597"/>
            <a:ext cx="10515709" cy="923330"/>
          </a:xfrm>
        </p:spPr>
        <p:txBody>
          <a:bodyPr/>
          <a:lstStyle/>
          <a:p>
            <a:r>
              <a:rPr lang="en-US" sz="3350">
                <a:latin typeface="Franklin Gothic Demi"/>
              </a:rPr>
              <a:t>Group activity: Hunt for the answers in the CNR Graduate Handbook</a:t>
            </a:r>
          </a:p>
        </p:txBody>
      </p:sp>
      <p:sp>
        <p:nvSpPr>
          <p:cNvPr id="5" name="TextBox 4">
            <a:extLst>
              <a:ext uri="{FF2B5EF4-FFF2-40B4-BE49-F238E27FC236}">
                <a16:creationId xmlns:a16="http://schemas.microsoft.com/office/drawing/2014/main" id="{5F4D8A08-6B4D-527C-260C-DA6E9518FAE8}"/>
              </a:ext>
            </a:extLst>
          </p:cNvPr>
          <p:cNvSpPr txBox="1"/>
          <p:nvPr/>
        </p:nvSpPr>
        <p:spPr>
          <a:xfrm>
            <a:off x="1493920" y="3278605"/>
            <a:ext cx="9044237" cy="646331"/>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Directions</a:t>
            </a:r>
          </a:p>
        </p:txBody>
      </p:sp>
    </p:spTree>
    <p:extLst>
      <p:ext uri="{BB962C8B-B14F-4D97-AF65-F5344CB8AC3E}">
        <p14:creationId xmlns:p14="http://schemas.microsoft.com/office/powerpoint/2010/main" val="14359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D46B41-9DD0-B641-5D09-5AAE22CCADAC}"/>
              </a:ext>
            </a:extLst>
          </p:cNvPr>
          <p:cNvSpPr txBox="1"/>
          <p:nvPr/>
        </p:nvSpPr>
        <p:spPr>
          <a:xfrm>
            <a:off x="1503947" y="2551697"/>
            <a:ext cx="9044237" cy="2862322"/>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1.  What is the difference between the number of credits required to complete a MS degree and a PhD degree in the College, times the number of departments in the College (answer is one number)?</a:t>
            </a:r>
            <a:endParaRPr lang="en-US" sz="3600"/>
          </a:p>
        </p:txBody>
      </p:sp>
    </p:spTree>
    <p:extLst>
      <p:ext uri="{BB962C8B-B14F-4D97-AF65-F5344CB8AC3E}">
        <p14:creationId xmlns:p14="http://schemas.microsoft.com/office/powerpoint/2010/main" val="240002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D46B41-9DD0-B641-5D09-5AAE22CCADAC}"/>
              </a:ext>
            </a:extLst>
          </p:cNvPr>
          <p:cNvSpPr txBox="1"/>
          <p:nvPr/>
        </p:nvSpPr>
        <p:spPr>
          <a:xfrm>
            <a:off x="1383631" y="2551697"/>
            <a:ext cx="9044237" cy="1754326"/>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2. Which degree program from which department requires the highest number of semesters of Seminar?</a:t>
            </a:r>
          </a:p>
        </p:txBody>
      </p:sp>
    </p:spTree>
    <p:extLst>
      <p:ext uri="{BB962C8B-B14F-4D97-AF65-F5344CB8AC3E}">
        <p14:creationId xmlns:p14="http://schemas.microsoft.com/office/powerpoint/2010/main" val="41321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D46B41-9DD0-B641-5D09-5AAE22CCADAC}"/>
              </a:ext>
            </a:extLst>
          </p:cNvPr>
          <p:cNvSpPr txBox="1"/>
          <p:nvPr/>
        </p:nvSpPr>
        <p:spPr>
          <a:xfrm>
            <a:off x="1383631" y="2551697"/>
            <a:ext cx="9044237" cy="1754326"/>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3. You are a student with a 20 </a:t>
            </a:r>
            <a:r>
              <a:rPr lang="en-US" sz="3600" err="1">
                <a:cs typeface="Calibri"/>
              </a:rPr>
              <a:t>hr</a:t>
            </a:r>
            <a:r>
              <a:rPr lang="en-US" sz="3600">
                <a:cs typeface="Calibri"/>
              </a:rPr>
              <a:t>/week RA or TA assistantship. How many credits must you take each semester? </a:t>
            </a:r>
          </a:p>
        </p:txBody>
      </p:sp>
    </p:spTree>
    <p:extLst>
      <p:ext uri="{BB962C8B-B14F-4D97-AF65-F5344CB8AC3E}">
        <p14:creationId xmlns:p14="http://schemas.microsoft.com/office/powerpoint/2010/main" val="107550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D46B41-9DD0-B641-5D09-5AAE22CCADAC}"/>
              </a:ext>
            </a:extLst>
          </p:cNvPr>
          <p:cNvSpPr txBox="1"/>
          <p:nvPr/>
        </p:nvSpPr>
        <p:spPr>
          <a:xfrm>
            <a:off x="1383631" y="2551697"/>
            <a:ext cx="9044237" cy="1754326"/>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4. During the annual review process, what are the four things graduate students who receive a </a:t>
            </a:r>
            <a:r>
              <a:rPr lang="en-US" sz="3600" i="1">
                <a:cs typeface="Calibri"/>
              </a:rPr>
              <a:t>warning </a:t>
            </a:r>
            <a:r>
              <a:rPr lang="en-US" sz="3600">
                <a:cs typeface="Calibri"/>
              </a:rPr>
              <a:t>should expect to know? </a:t>
            </a:r>
          </a:p>
        </p:txBody>
      </p:sp>
    </p:spTree>
    <p:extLst>
      <p:ext uri="{BB962C8B-B14F-4D97-AF65-F5344CB8AC3E}">
        <p14:creationId xmlns:p14="http://schemas.microsoft.com/office/powerpoint/2010/main" val="357530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D46B41-9DD0-B641-5D09-5AAE22CCADAC}"/>
              </a:ext>
            </a:extLst>
          </p:cNvPr>
          <p:cNvSpPr txBox="1"/>
          <p:nvPr/>
        </p:nvSpPr>
        <p:spPr>
          <a:xfrm>
            <a:off x="1644315" y="1940092"/>
            <a:ext cx="9044237" cy="3416320"/>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5. As a UI graduate student acquiring data while your RA/TA is funded by an either and internal or external fund, who owns the data you produce or discoveries you make (intellectual property)? </a:t>
            </a:r>
          </a:p>
          <a:p>
            <a:endParaRPr lang="en-US" sz="3600">
              <a:cs typeface="Calibri"/>
            </a:endParaRPr>
          </a:p>
        </p:txBody>
      </p:sp>
    </p:spTree>
    <p:extLst>
      <p:ext uri="{BB962C8B-B14F-4D97-AF65-F5344CB8AC3E}">
        <p14:creationId xmlns:p14="http://schemas.microsoft.com/office/powerpoint/2010/main" val="236385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D46B41-9DD0-B641-5D09-5AAE22CCADAC}"/>
              </a:ext>
            </a:extLst>
          </p:cNvPr>
          <p:cNvSpPr txBox="1"/>
          <p:nvPr/>
        </p:nvSpPr>
        <p:spPr>
          <a:xfrm>
            <a:off x="1644315" y="1940092"/>
            <a:ext cx="9044237" cy="1200329"/>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6. What does "EESC" stand for and to which UI property would you go to attend the program? </a:t>
            </a:r>
          </a:p>
        </p:txBody>
      </p:sp>
    </p:spTree>
    <p:extLst>
      <p:ext uri="{BB962C8B-B14F-4D97-AF65-F5344CB8AC3E}">
        <p14:creationId xmlns:p14="http://schemas.microsoft.com/office/powerpoint/2010/main" val="270446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0F526-A38D-FE78-0E30-1B9AE76E65AF}"/>
              </a:ext>
            </a:extLst>
          </p:cNvPr>
          <p:cNvSpPr>
            <a:spLocks noGrp="1"/>
          </p:cNvSpPr>
          <p:nvPr>
            <p:ph type="title"/>
          </p:nvPr>
        </p:nvSpPr>
        <p:spPr/>
        <p:txBody>
          <a:bodyPr/>
          <a:lstStyle/>
          <a:p>
            <a:r>
              <a:rPr lang="en-US"/>
              <a:t>Graduate Studies Office</a:t>
            </a:r>
          </a:p>
        </p:txBody>
      </p:sp>
      <p:sp>
        <p:nvSpPr>
          <p:cNvPr id="4" name="Text Placeholder 3">
            <a:extLst>
              <a:ext uri="{FF2B5EF4-FFF2-40B4-BE49-F238E27FC236}">
                <a16:creationId xmlns:a16="http://schemas.microsoft.com/office/drawing/2014/main" id="{06B351D7-210B-C884-536A-00A2CA644EE8}"/>
              </a:ext>
            </a:extLst>
          </p:cNvPr>
          <p:cNvSpPr>
            <a:spLocks noGrp="1"/>
          </p:cNvSpPr>
          <p:nvPr>
            <p:ph type="body" sz="quarter" idx="10"/>
          </p:nvPr>
        </p:nvSpPr>
        <p:spPr>
          <a:xfrm>
            <a:off x="6359508" y="1109662"/>
            <a:ext cx="5832492" cy="738664"/>
          </a:xfrm>
        </p:spPr>
        <p:txBody>
          <a:bodyPr/>
          <a:lstStyle/>
          <a:p>
            <a:r>
              <a:rPr lang="en-US">
                <a:hlinkClick r:id="rId2"/>
              </a:rPr>
              <a:t>Cnr-grad-studies@uidaho.edu</a:t>
            </a:r>
            <a:endParaRPr lang="en-US"/>
          </a:p>
          <a:p>
            <a:r>
              <a:rPr lang="en-US"/>
              <a:t>CNR 211 Student Services Suite</a:t>
            </a:r>
          </a:p>
        </p:txBody>
      </p:sp>
      <p:sp>
        <p:nvSpPr>
          <p:cNvPr id="5" name="Text Placeholder 4">
            <a:extLst>
              <a:ext uri="{FF2B5EF4-FFF2-40B4-BE49-F238E27FC236}">
                <a16:creationId xmlns:a16="http://schemas.microsoft.com/office/drawing/2014/main" id="{D84017C1-1F28-8193-0D74-540CBF19FD22}"/>
              </a:ext>
            </a:extLst>
          </p:cNvPr>
          <p:cNvSpPr>
            <a:spLocks noGrp="1"/>
          </p:cNvSpPr>
          <p:nvPr>
            <p:ph type="body" sz="quarter" idx="12"/>
          </p:nvPr>
        </p:nvSpPr>
        <p:spPr>
          <a:xfrm>
            <a:off x="1129994" y="2631688"/>
            <a:ext cx="4114800" cy="4627485"/>
          </a:xfrm>
        </p:spPr>
        <p:txBody>
          <a:bodyPr vert="horz" lIns="0" tIns="0" rIns="0" bIns="0" rtlCol="0" anchor="t">
            <a:spAutoFit/>
          </a:bodyPr>
          <a:lstStyle/>
          <a:p>
            <a:pPr marL="171450" indent="-171450"/>
            <a:r>
              <a:rPr lang="en-US" sz="1800">
                <a:latin typeface="Franklin Gothic Book"/>
              </a:rPr>
              <a:t>Increase quality of graduate experiences and education within the College of Natural Resources</a:t>
            </a:r>
            <a:endParaRPr lang="en-US" sz="1800"/>
          </a:p>
          <a:p>
            <a:pPr marL="171450" indent="-171450"/>
            <a:r>
              <a:rPr lang="en-US" sz="1800">
                <a:latin typeface="Franklin Gothic Book"/>
              </a:rPr>
              <a:t>Promote a safe, effective, and supportive working environment for graduate students</a:t>
            </a:r>
            <a:endParaRPr lang="en-US" sz="1800"/>
          </a:p>
          <a:p>
            <a:pPr marL="171450" indent="-171450"/>
            <a:r>
              <a:rPr lang="en-US" sz="1800">
                <a:latin typeface="Franklin Gothic Book"/>
              </a:rPr>
              <a:t>Advocate for student needs</a:t>
            </a:r>
            <a:endParaRPr lang="en-US" sz="1800"/>
          </a:p>
          <a:p>
            <a:pPr marL="171450" indent="-171450"/>
            <a:r>
              <a:rPr lang="en-US" sz="1800">
                <a:latin typeface="Franklin Gothic Book"/>
              </a:rPr>
              <a:t>Serve as ambassadors and liaisons between students, faculty, and other administrative entities including </a:t>
            </a:r>
            <a:r>
              <a:rPr lang="en-US" sz="1800" err="1">
                <a:latin typeface="Franklin Gothic Book"/>
              </a:rPr>
              <a:t>CoGS</a:t>
            </a:r>
            <a:r>
              <a:rPr lang="en-US" sz="1800">
                <a:latin typeface="Franklin Gothic Book"/>
              </a:rPr>
              <a:t>. </a:t>
            </a:r>
            <a:endParaRPr lang="en-US" sz="1800"/>
          </a:p>
          <a:p>
            <a:pPr marL="171450" indent="-171450"/>
            <a:r>
              <a:rPr lang="en-US" sz="1800">
                <a:latin typeface="Franklin Gothic Book"/>
              </a:rPr>
              <a:t>Promote, evaluate, and assess CNR graduate programs</a:t>
            </a:r>
          </a:p>
          <a:p>
            <a:pPr marL="171450" indent="-171450"/>
            <a:r>
              <a:rPr lang="en-US" sz="1800">
                <a:latin typeface="Franklin Gothic Book"/>
              </a:rPr>
              <a:t>Chair the CNR Graduate Council</a:t>
            </a:r>
            <a:endParaRPr lang="en-US" sz="1800"/>
          </a:p>
          <a:p>
            <a:pPr marL="0" indent="0">
              <a:buNone/>
            </a:pPr>
            <a:endParaRPr lang="en-US"/>
          </a:p>
          <a:p>
            <a:pPr marL="171450" indent="-171450"/>
            <a:endParaRPr lang="en-US"/>
          </a:p>
        </p:txBody>
      </p:sp>
      <p:sp>
        <p:nvSpPr>
          <p:cNvPr id="6" name="Text Placeholder 4">
            <a:extLst>
              <a:ext uri="{FF2B5EF4-FFF2-40B4-BE49-F238E27FC236}">
                <a16:creationId xmlns:a16="http://schemas.microsoft.com/office/drawing/2014/main" id="{D0E578A7-226B-7757-3EAC-68B8A815BC80}"/>
              </a:ext>
            </a:extLst>
          </p:cNvPr>
          <p:cNvSpPr txBox="1">
            <a:spLocks/>
          </p:cNvSpPr>
          <p:nvPr/>
        </p:nvSpPr>
        <p:spPr>
          <a:xfrm>
            <a:off x="7244575" y="2538998"/>
            <a:ext cx="3429000" cy="4941353"/>
          </a:xfrm>
          <a:prstGeom prst="rect">
            <a:avLst/>
          </a:prstGeom>
        </p:spPr>
        <p:txBody>
          <a:bodyPr vert="horz" wrap="square" lIns="0" tIns="0" rIns="0" bIns="0" rtlCol="0">
            <a:spAutoFit/>
          </a:bodyPr>
          <a:lstStyle>
            <a:lvl1pPr marL="171504" indent="-171504" algn="l" defTabSz="914699" rtl="0" eaLnBrk="1" latinLnBrk="0" hangingPunct="1">
              <a:lnSpc>
                <a:spcPts val="1988"/>
              </a:lnSpc>
              <a:spcBef>
                <a:spcPts val="0"/>
              </a:spcBef>
              <a:spcAft>
                <a:spcPts val="938"/>
              </a:spcAft>
              <a:buClr>
                <a:schemeClr val="accent3"/>
              </a:buClr>
              <a:buSzPct val="120000"/>
              <a:buFontTx/>
              <a:buBlip>
                <a:blip r:embed="rId3"/>
              </a:buBlip>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pPr>
              <a:lnSpc>
                <a:spcPct val="150000"/>
              </a:lnSpc>
            </a:pPr>
            <a:r>
              <a:rPr lang="en-US" sz="2400"/>
              <a:t>Program requirement questions</a:t>
            </a:r>
          </a:p>
          <a:p>
            <a:pPr>
              <a:lnSpc>
                <a:spcPct val="150000"/>
              </a:lnSpc>
            </a:pPr>
            <a:r>
              <a:rPr lang="en-US" sz="2400"/>
              <a:t>Forms questions</a:t>
            </a:r>
          </a:p>
          <a:p>
            <a:pPr>
              <a:lnSpc>
                <a:spcPct val="150000"/>
              </a:lnSpc>
            </a:pPr>
            <a:r>
              <a:rPr lang="en-US" sz="2400"/>
              <a:t>Offer letter questions</a:t>
            </a:r>
          </a:p>
          <a:p>
            <a:pPr>
              <a:lnSpc>
                <a:spcPct val="150000"/>
              </a:lnSpc>
            </a:pPr>
            <a:r>
              <a:rPr lang="en-US" sz="2400"/>
              <a:t>Non-thesis program course navigation</a:t>
            </a:r>
          </a:p>
          <a:p>
            <a:pPr>
              <a:lnSpc>
                <a:spcPct val="150000"/>
              </a:lnSpc>
            </a:pPr>
            <a:endParaRPr lang="en-US" sz="2400"/>
          </a:p>
          <a:p>
            <a:pPr>
              <a:lnSpc>
                <a:spcPct val="150000"/>
              </a:lnSpc>
            </a:pPr>
            <a:endParaRPr lang="en-US" sz="2400"/>
          </a:p>
        </p:txBody>
      </p:sp>
      <p:sp>
        <p:nvSpPr>
          <p:cNvPr id="7" name="Text Placeholder 3">
            <a:extLst>
              <a:ext uri="{FF2B5EF4-FFF2-40B4-BE49-F238E27FC236}">
                <a16:creationId xmlns:a16="http://schemas.microsoft.com/office/drawing/2014/main" id="{BECB97E8-9BA9-FFFF-030A-85CFF87B4B0E}"/>
              </a:ext>
            </a:extLst>
          </p:cNvPr>
          <p:cNvSpPr txBox="1">
            <a:spLocks/>
          </p:cNvSpPr>
          <p:nvPr/>
        </p:nvSpPr>
        <p:spPr>
          <a:xfrm>
            <a:off x="2133600" y="1942196"/>
            <a:ext cx="3505200" cy="311624"/>
          </a:xfrm>
          <a:prstGeom prst="rect">
            <a:avLst/>
          </a:prstGeom>
        </p:spPr>
        <p:txBody>
          <a:bodyPr vert="horz" wrap="square" lIns="0" tIns="0" rIns="0" bIns="0" rtlCol="0">
            <a:spAutoFit/>
          </a:bodyPr>
          <a:lstStyle>
            <a:lvl1pPr marL="0" indent="0" algn="l" defTabSz="914699" rtl="0" eaLnBrk="1" latinLnBrk="0" hangingPunct="1">
              <a:lnSpc>
                <a:spcPct val="100000"/>
              </a:lnSpc>
              <a:spcBef>
                <a:spcPts val="0"/>
              </a:spcBef>
              <a:spcAft>
                <a:spcPts val="938"/>
              </a:spcAft>
              <a:buClr>
                <a:schemeClr val="accent3"/>
              </a:buClr>
              <a:buSzPct val="120000"/>
              <a:buFont typeface="Wingdings" charset="2"/>
              <a:buNone/>
              <a:defRPr sz="2025"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r>
              <a:rPr lang="en-US"/>
              <a:t>Director Roles</a:t>
            </a:r>
          </a:p>
        </p:txBody>
      </p:sp>
      <p:sp>
        <p:nvSpPr>
          <p:cNvPr id="8" name="Text Placeholder 3">
            <a:extLst>
              <a:ext uri="{FF2B5EF4-FFF2-40B4-BE49-F238E27FC236}">
                <a16:creationId xmlns:a16="http://schemas.microsoft.com/office/drawing/2014/main" id="{D1232112-D98F-589E-F45C-E4659663996C}"/>
              </a:ext>
            </a:extLst>
          </p:cNvPr>
          <p:cNvSpPr txBox="1">
            <a:spLocks/>
          </p:cNvSpPr>
          <p:nvPr/>
        </p:nvSpPr>
        <p:spPr>
          <a:xfrm>
            <a:off x="6995160" y="1967129"/>
            <a:ext cx="2900261" cy="311624"/>
          </a:xfrm>
          <a:prstGeom prst="rect">
            <a:avLst/>
          </a:prstGeom>
        </p:spPr>
        <p:txBody>
          <a:bodyPr vert="horz" wrap="square" lIns="0" tIns="0" rIns="0" bIns="0" rtlCol="0">
            <a:spAutoFit/>
          </a:bodyPr>
          <a:lstStyle>
            <a:lvl1pPr marL="0" indent="0" algn="l" defTabSz="914699" rtl="0" eaLnBrk="1" latinLnBrk="0" hangingPunct="1">
              <a:lnSpc>
                <a:spcPct val="100000"/>
              </a:lnSpc>
              <a:spcBef>
                <a:spcPts val="0"/>
              </a:spcBef>
              <a:spcAft>
                <a:spcPts val="938"/>
              </a:spcAft>
              <a:buClr>
                <a:schemeClr val="accent3"/>
              </a:buClr>
              <a:buSzPct val="120000"/>
              <a:buFont typeface="Wingdings" charset="2"/>
              <a:buNone/>
              <a:defRPr sz="2025"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r>
              <a:rPr lang="en-US"/>
              <a:t>Office Roles</a:t>
            </a:r>
          </a:p>
        </p:txBody>
      </p:sp>
    </p:spTree>
    <p:extLst>
      <p:ext uri="{BB962C8B-B14F-4D97-AF65-F5344CB8AC3E}">
        <p14:creationId xmlns:p14="http://schemas.microsoft.com/office/powerpoint/2010/main" val="40523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D46B41-9DD0-B641-5D09-5AAE22CCADAC}"/>
              </a:ext>
            </a:extLst>
          </p:cNvPr>
          <p:cNvSpPr txBox="1"/>
          <p:nvPr/>
        </p:nvSpPr>
        <p:spPr>
          <a:xfrm>
            <a:off x="1644315" y="1940092"/>
            <a:ext cx="9044237" cy="1200329"/>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7. </a:t>
            </a:r>
            <a:r>
              <a:rPr lang="en-US" sz="3600">
                <a:ea typeface="+mn-lt"/>
                <a:cs typeface="+mn-lt"/>
              </a:rPr>
              <a:t>What is considered good academic standing for graduate students?</a:t>
            </a:r>
            <a:r>
              <a:rPr lang="en-US" sz="3600">
                <a:cs typeface="Calibri"/>
              </a:rPr>
              <a:t> </a:t>
            </a:r>
          </a:p>
        </p:txBody>
      </p:sp>
    </p:spTree>
    <p:extLst>
      <p:ext uri="{BB962C8B-B14F-4D97-AF65-F5344CB8AC3E}">
        <p14:creationId xmlns:p14="http://schemas.microsoft.com/office/powerpoint/2010/main" val="402857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D46B41-9DD0-B641-5D09-5AAE22CCADAC}"/>
              </a:ext>
            </a:extLst>
          </p:cNvPr>
          <p:cNvSpPr txBox="1"/>
          <p:nvPr/>
        </p:nvSpPr>
        <p:spPr>
          <a:xfrm>
            <a:off x="1644315" y="1940092"/>
            <a:ext cx="9044237" cy="1200329"/>
          </a:xfrm>
          <a:prstGeom prst="rect">
            <a:avLst/>
          </a:prstGeom>
          <a:solidFill>
            <a:schemeClr val="accent3">
              <a:lumMod val="60000"/>
              <a:lumOff val="40000"/>
            </a:schemeClr>
          </a:solidFill>
          <a:ln>
            <a:solidFill>
              <a:srgbClr val="4472C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8. </a:t>
            </a:r>
            <a:r>
              <a:rPr lang="en-US" sz="3600">
                <a:ea typeface="+mn-lt"/>
                <a:cs typeface="+mn-lt"/>
              </a:rPr>
              <a:t>What is the CNR Graduate Studies Office always willing to help with? </a:t>
            </a:r>
          </a:p>
        </p:txBody>
      </p:sp>
    </p:spTree>
    <p:extLst>
      <p:ext uri="{BB962C8B-B14F-4D97-AF65-F5344CB8AC3E}">
        <p14:creationId xmlns:p14="http://schemas.microsoft.com/office/powerpoint/2010/main" val="201563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28EC1B-57DF-31BD-C389-D85B42D681C0}"/>
              </a:ext>
            </a:extLst>
          </p:cNvPr>
          <p:cNvSpPr>
            <a:spLocks noGrp="1"/>
          </p:cNvSpPr>
          <p:nvPr>
            <p:ph type="title"/>
          </p:nvPr>
        </p:nvSpPr>
        <p:spPr/>
        <p:txBody>
          <a:bodyPr/>
          <a:lstStyle/>
          <a:p>
            <a:r>
              <a:rPr lang="en-US" sz="3350">
                <a:latin typeface="Franklin Gothic Demi"/>
              </a:rPr>
              <a:t>CNR GPSA graduate representatives</a:t>
            </a:r>
            <a:endParaRPr lang="en-US"/>
          </a:p>
        </p:txBody>
      </p:sp>
      <p:sp>
        <p:nvSpPr>
          <p:cNvPr id="6" name="TextBox 5">
            <a:extLst>
              <a:ext uri="{FF2B5EF4-FFF2-40B4-BE49-F238E27FC236}">
                <a16:creationId xmlns:a16="http://schemas.microsoft.com/office/drawing/2014/main" id="{CC19F9ED-7DEC-3AB7-EC52-26D9A4624994}"/>
              </a:ext>
            </a:extLst>
          </p:cNvPr>
          <p:cNvSpPr txBox="1"/>
          <p:nvPr/>
        </p:nvSpPr>
        <p:spPr>
          <a:xfrm>
            <a:off x="3231572" y="1971239"/>
            <a:ext cx="4908817" cy="1569660"/>
          </a:xfrm>
          <a:prstGeom prst="rect">
            <a:avLst/>
          </a:prstGeom>
          <a:noFill/>
        </p:spPr>
        <p:txBody>
          <a:bodyPr wrap="square" lIns="91440" tIns="45720" rIns="91440" bIns="45720" rtlCol="0" anchor="t">
            <a:spAutoFit/>
          </a:bodyPr>
          <a:lstStyle/>
          <a:p>
            <a:r>
              <a:rPr lang="pt-BR" sz="2400" b="1">
                <a:solidFill>
                  <a:srgbClr val="191919"/>
                </a:solidFill>
                <a:latin typeface="Ringside Narrow A"/>
              </a:rPr>
              <a:t>David Akowuah</a:t>
            </a:r>
          </a:p>
          <a:p>
            <a:r>
              <a:rPr lang="pt-BR" sz="2400">
                <a:solidFill>
                  <a:srgbClr val="191919"/>
                </a:solidFill>
                <a:latin typeface="Ringside Narrow A"/>
              </a:rPr>
              <a:t>Ph.D. Student FRFS / CNR Grad. Rep</a:t>
            </a:r>
            <a:br>
              <a:rPr lang="pt-BR" sz="2400"/>
            </a:br>
            <a:r>
              <a:rPr lang="pt-BR" sz="2400">
                <a:solidFill>
                  <a:srgbClr val="008094"/>
                </a:solidFill>
                <a:latin typeface="Ringside Narrow A"/>
                <a:hlinkClick r:id="rId3"/>
              </a:rPr>
              <a:t>akow6305@vandals.uidaho.edu</a:t>
            </a:r>
            <a:br>
              <a:rPr lang="pt-BR" sz="2400"/>
            </a:br>
            <a:r>
              <a:rPr lang="pt-BR" sz="2400"/>
              <a:t>Phinney 306 South</a:t>
            </a:r>
            <a:endParaRPr lang="en-US" sz="2400"/>
          </a:p>
        </p:txBody>
      </p:sp>
      <p:pic>
        <p:nvPicPr>
          <p:cNvPr id="8" name="Picture 7" descr="A person smiling for the camera&#10;&#10;Description automatically generated with medium confidence">
            <a:extLst>
              <a:ext uri="{FF2B5EF4-FFF2-40B4-BE49-F238E27FC236}">
                <a16:creationId xmlns:a16="http://schemas.microsoft.com/office/drawing/2014/main" id="{5D72F35A-3AE1-290E-3E8B-F36ED4BC6F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0461"/>
          <a:stretch/>
        </p:blipFill>
        <p:spPr>
          <a:xfrm>
            <a:off x="779477" y="2003167"/>
            <a:ext cx="2334820" cy="2337924"/>
          </a:xfrm>
          <a:prstGeom prst="rect">
            <a:avLst/>
          </a:prstGeom>
          <a:ln>
            <a:solidFill>
              <a:schemeClr val="tx1"/>
            </a:solidFill>
          </a:ln>
        </p:spPr>
      </p:pic>
      <p:sp>
        <p:nvSpPr>
          <p:cNvPr id="9" name="TextBox 8">
            <a:extLst>
              <a:ext uri="{FF2B5EF4-FFF2-40B4-BE49-F238E27FC236}">
                <a16:creationId xmlns:a16="http://schemas.microsoft.com/office/drawing/2014/main" id="{EBF1D1E9-F331-5CCD-1D82-462890D92A6C}"/>
              </a:ext>
            </a:extLst>
          </p:cNvPr>
          <p:cNvSpPr txBox="1"/>
          <p:nvPr/>
        </p:nvSpPr>
        <p:spPr>
          <a:xfrm>
            <a:off x="7134596" y="3572216"/>
            <a:ext cx="5057404" cy="1569660"/>
          </a:xfrm>
          <a:prstGeom prst="rect">
            <a:avLst/>
          </a:prstGeom>
          <a:noFill/>
        </p:spPr>
        <p:txBody>
          <a:bodyPr wrap="square" lIns="91440" tIns="45720" rIns="91440" bIns="45720" rtlCol="0" anchor="t">
            <a:spAutoFit/>
          </a:bodyPr>
          <a:lstStyle/>
          <a:p>
            <a:r>
              <a:rPr lang="pt-BR" sz="2400" b="1">
                <a:solidFill>
                  <a:srgbClr val="191919"/>
                </a:solidFill>
                <a:latin typeface="Ringside Narrow A"/>
              </a:rPr>
              <a:t>Catherine Hughes</a:t>
            </a:r>
          </a:p>
          <a:p>
            <a:r>
              <a:rPr lang="pt-BR" sz="2400">
                <a:solidFill>
                  <a:srgbClr val="191919"/>
                </a:solidFill>
                <a:latin typeface="Ringside Narrow A"/>
              </a:rPr>
              <a:t>Ph.D. Candidate NRS / CNR Grad. Rep</a:t>
            </a:r>
            <a:br>
              <a:rPr lang="pt-BR" sz="2400"/>
            </a:br>
            <a:r>
              <a:rPr lang="pt-BR" sz="2400">
                <a:solidFill>
                  <a:srgbClr val="008094"/>
                </a:solidFill>
                <a:latin typeface="Ringside Narrow A"/>
                <a:hlinkClick r:id="rId5"/>
              </a:rPr>
              <a:t>hugh2155@vandals.uidaho.edu</a:t>
            </a:r>
            <a:br>
              <a:rPr lang="pt-BR" sz="2400"/>
            </a:br>
            <a:r>
              <a:rPr lang="pt-BR" sz="2400"/>
              <a:t>CNR 19D</a:t>
            </a:r>
            <a:endParaRPr lang="en-US" sz="2400"/>
          </a:p>
        </p:txBody>
      </p:sp>
      <p:pic>
        <p:nvPicPr>
          <p:cNvPr id="4" name="Picture 4">
            <a:extLst>
              <a:ext uri="{FF2B5EF4-FFF2-40B4-BE49-F238E27FC236}">
                <a16:creationId xmlns:a16="http://schemas.microsoft.com/office/drawing/2014/main" id="{40673E71-03D7-0F1B-DE81-47F3626FF16B}"/>
              </a:ext>
            </a:extLst>
          </p:cNvPr>
          <p:cNvPicPr>
            <a:picLocks noChangeAspect="1"/>
          </p:cNvPicPr>
          <p:nvPr/>
        </p:nvPicPr>
        <p:blipFill>
          <a:blip r:embed="rId6"/>
          <a:stretch>
            <a:fillRect/>
          </a:stretch>
        </p:blipFill>
        <p:spPr>
          <a:xfrm>
            <a:off x="4867000" y="3575677"/>
            <a:ext cx="2229571" cy="2809386"/>
          </a:xfrm>
          <a:prstGeom prst="rect">
            <a:avLst/>
          </a:prstGeom>
          <a:ln>
            <a:solidFill>
              <a:schemeClr val="tx1"/>
            </a:solidFill>
          </a:ln>
        </p:spPr>
      </p:pic>
    </p:spTree>
    <p:extLst>
      <p:ext uri="{BB962C8B-B14F-4D97-AF65-F5344CB8AC3E}">
        <p14:creationId xmlns:p14="http://schemas.microsoft.com/office/powerpoint/2010/main" val="81910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54D746-29F4-EF50-0F6D-8C8DA27D1536}"/>
              </a:ext>
            </a:extLst>
          </p:cNvPr>
          <p:cNvSpPr>
            <a:spLocks noGrp="1"/>
          </p:cNvSpPr>
          <p:nvPr>
            <p:ph type="title"/>
          </p:nvPr>
        </p:nvSpPr>
        <p:spPr>
          <a:xfrm>
            <a:off x="646186" y="680738"/>
            <a:ext cx="10515709" cy="461665"/>
          </a:xfrm>
        </p:spPr>
        <p:txBody>
          <a:bodyPr/>
          <a:lstStyle/>
          <a:p>
            <a:r>
              <a:rPr lang="en-US" sz="3350">
                <a:latin typeface="Franklin Gothic Demi"/>
              </a:rPr>
              <a:t>Ice Breaker</a:t>
            </a:r>
            <a:endParaRPr lang="en-US"/>
          </a:p>
        </p:txBody>
      </p:sp>
      <p:sp>
        <p:nvSpPr>
          <p:cNvPr id="5" name="Text Placeholder 4">
            <a:extLst>
              <a:ext uri="{FF2B5EF4-FFF2-40B4-BE49-F238E27FC236}">
                <a16:creationId xmlns:a16="http://schemas.microsoft.com/office/drawing/2014/main" id="{47B55514-32E1-CF1E-B77C-C82C19A39AD4}"/>
              </a:ext>
            </a:extLst>
          </p:cNvPr>
          <p:cNvSpPr>
            <a:spLocks noGrp="1"/>
          </p:cNvSpPr>
          <p:nvPr>
            <p:ph type="body" sz="quarter" idx="12"/>
          </p:nvPr>
        </p:nvSpPr>
        <p:spPr>
          <a:xfrm>
            <a:off x="1935814" y="1142403"/>
            <a:ext cx="9610000" cy="5346015"/>
          </a:xfrm>
        </p:spPr>
        <p:txBody>
          <a:bodyPr vert="horz" wrap="square" lIns="0" tIns="0" rIns="0" bIns="0" rtlCol="0" anchor="t">
            <a:spAutoFit/>
          </a:bodyPr>
          <a:lstStyle/>
          <a:p>
            <a:pPr marL="171450" indent="-171450">
              <a:lnSpc>
                <a:spcPct val="150000"/>
              </a:lnSpc>
            </a:pPr>
            <a:r>
              <a:rPr lang="en-US" sz="3600">
                <a:latin typeface="Franklin Gothic Book"/>
              </a:rPr>
              <a:t>  Advisor, Degree Program, Department</a:t>
            </a:r>
          </a:p>
          <a:p>
            <a:pPr marL="171450" indent="-171450">
              <a:lnSpc>
                <a:spcPct val="150000"/>
              </a:lnSpc>
            </a:pPr>
            <a:r>
              <a:rPr lang="en-US" sz="3600">
                <a:latin typeface="Franklin Gothic Book"/>
              </a:rPr>
              <a:t>  Where you are from</a:t>
            </a:r>
            <a:endParaRPr lang="en-US" sz="3600"/>
          </a:p>
          <a:p>
            <a:pPr marL="171450" indent="-171450">
              <a:lnSpc>
                <a:spcPct val="150000"/>
              </a:lnSpc>
            </a:pPr>
            <a:r>
              <a:rPr lang="en-US" sz="3600">
                <a:latin typeface="Franklin Gothic Book"/>
              </a:rPr>
              <a:t>  Favorite Food</a:t>
            </a:r>
            <a:endParaRPr lang="en-US" sz="3600"/>
          </a:p>
          <a:p>
            <a:pPr marL="171450" indent="-171450">
              <a:lnSpc>
                <a:spcPct val="150000"/>
              </a:lnSpc>
            </a:pPr>
            <a:r>
              <a:rPr lang="en-US" sz="3600">
                <a:latin typeface="Franklin Gothic Book"/>
              </a:rPr>
              <a:t>  Favorite thing to do</a:t>
            </a:r>
            <a:endParaRPr lang="en-US" sz="3600"/>
          </a:p>
          <a:p>
            <a:pPr marL="171450" indent="-171450">
              <a:lnSpc>
                <a:spcPct val="150000"/>
              </a:lnSpc>
            </a:pPr>
            <a:r>
              <a:rPr lang="en-US" sz="3600">
                <a:latin typeface="Franklin Gothic Book"/>
              </a:rPr>
              <a:t>  Center: one thing everyone at the table has in common</a:t>
            </a:r>
          </a:p>
        </p:txBody>
      </p:sp>
    </p:spTree>
    <p:extLst>
      <p:ext uri="{BB962C8B-B14F-4D97-AF65-F5344CB8AC3E}">
        <p14:creationId xmlns:p14="http://schemas.microsoft.com/office/powerpoint/2010/main" val="154772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2057400" y="291065"/>
            <a:ext cx="7886782" cy="461665"/>
          </a:xfrm>
        </p:spPr>
        <p:txBody>
          <a:bodyPr/>
          <a:lstStyle/>
          <a:p>
            <a:r>
              <a:rPr lang="en-US"/>
              <a:t>CNR Administration</a:t>
            </a:r>
          </a:p>
        </p:txBody>
      </p:sp>
      <p:pic>
        <p:nvPicPr>
          <p:cNvPr id="2050" name="Picture 2" descr="Becker">
            <a:extLst>
              <a:ext uri="{FF2B5EF4-FFF2-40B4-BE49-F238E27FC236}">
                <a16:creationId xmlns:a16="http://schemas.microsoft.com/office/drawing/2014/main" id="{F1707C85-F6EB-45BA-287B-3C6393DB11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 y="91440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34201A-44ED-0D5D-DAF7-10CF99A177ED}"/>
              </a:ext>
            </a:extLst>
          </p:cNvPr>
          <p:cNvSpPr txBox="1"/>
          <p:nvPr/>
        </p:nvSpPr>
        <p:spPr>
          <a:xfrm>
            <a:off x="2095500" y="914401"/>
            <a:ext cx="3543300" cy="1569660"/>
          </a:xfrm>
          <a:prstGeom prst="rect">
            <a:avLst/>
          </a:prstGeom>
          <a:noFill/>
        </p:spPr>
        <p:txBody>
          <a:bodyPr wrap="square" rtlCol="0">
            <a:spAutoFit/>
          </a:bodyPr>
          <a:lstStyle/>
          <a:p>
            <a:r>
              <a:rPr lang="en-US" sz="1600" b="1" dirty="0">
                <a:solidFill>
                  <a:srgbClr val="191919"/>
                </a:solidFill>
                <a:latin typeface="Ringside Narrow A"/>
              </a:rPr>
              <a:t>Dennis Becker</a:t>
            </a:r>
            <a:br>
              <a:rPr lang="en-US" sz="1600" dirty="0"/>
            </a:br>
            <a:r>
              <a:rPr lang="en-US" sz="1600" dirty="0">
                <a:solidFill>
                  <a:srgbClr val="191919"/>
                </a:solidFill>
                <a:latin typeface="Ringside Narrow A"/>
              </a:rPr>
              <a:t>Dean and Professor of Natural Resource Policy</a:t>
            </a:r>
            <a:br>
              <a:rPr lang="en-US" sz="1600" dirty="0"/>
            </a:br>
            <a:r>
              <a:rPr lang="en-US" sz="1600" dirty="0">
                <a:solidFill>
                  <a:srgbClr val="191919"/>
                </a:solidFill>
                <a:latin typeface="Ringside Narrow A"/>
              </a:rPr>
              <a:t>CNR Administration</a:t>
            </a:r>
            <a:br>
              <a:rPr lang="en-US" sz="1600" dirty="0"/>
            </a:br>
            <a:r>
              <a:rPr lang="en-US" sz="1600" dirty="0">
                <a:solidFill>
                  <a:srgbClr val="008094"/>
                </a:solidFill>
                <a:latin typeface="Ringside Narrow A"/>
                <a:hlinkClick r:id="rId3"/>
              </a:rPr>
              <a:t>drbecker@uidaho.edu</a:t>
            </a:r>
            <a:r>
              <a:rPr lang="en-US" sz="1600" dirty="0">
                <a:solidFill>
                  <a:srgbClr val="191919"/>
                </a:solidFill>
                <a:latin typeface="Ringside Narrow A"/>
              </a:rPr>
              <a:t> | </a:t>
            </a:r>
            <a:r>
              <a:rPr lang="en-US" sz="1600" dirty="0">
                <a:solidFill>
                  <a:srgbClr val="008094"/>
                </a:solidFill>
                <a:latin typeface="Ringside Narrow A"/>
                <a:hlinkClick r:id="rId4"/>
              </a:rPr>
              <a:t>208-885-8981</a:t>
            </a:r>
            <a:r>
              <a:rPr lang="en-US" sz="1600" dirty="0">
                <a:solidFill>
                  <a:srgbClr val="191919"/>
                </a:solidFill>
                <a:latin typeface="Ringside Narrow A"/>
              </a:rPr>
              <a:t> | CNR 202C</a:t>
            </a:r>
            <a:endParaRPr lang="en-US" sz="1600" dirty="0"/>
          </a:p>
        </p:txBody>
      </p:sp>
      <p:sp>
        <p:nvSpPr>
          <p:cNvPr id="5" name="TextBox 4">
            <a:extLst>
              <a:ext uri="{FF2B5EF4-FFF2-40B4-BE49-F238E27FC236}">
                <a16:creationId xmlns:a16="http://schemas.microsoft.com/office/drawing/2014/main" id="{DB85F9DB-2B20-9472-E567-4F4A6AA3EEA4}"/>
              </a:ext>
            </a:extLst>
          </p:cNvPr>
          <p:cNvSpPr txBox="1"/>
          <p:nvPr/>
        </p:nvSpPr>
        <p:spPr>
          <a:xfrm>
            <a:off x="2095500" y="2438401"/>
            <a:ext cx="3543300" cy="1569660"/>
          </a:xfrm>
          <a:prstGeom prst="rect">
            <a:avLst/>
          </a:prstGeom>
          <a:noFill/>
        </p:spPr>
        <p:txBody>
          <a:bodyPr wrap="square" rtlCol="0">
            <a:spAutoFit/>
          </a:bodyPr>
          <a:lstStyle/>
          <a:p>
            <a:r>
              <a:rPr lang="en-US" sz="1600" b="1" dirty="0">
                <a:solidFill>
                  <a:srgbClr val="191919"/>
                </a:solidFill>
                <a:latin typeface="Ringside Narrow A"/>
              </a:rPr>
              <a:t>Eva Strand</a:t>
            </a:r>
            <a:br>
              <a:rPr lang="en-US" sz="1600" dirty="0"/>
            </a:br>
            <a:r>
              <a:rPr lang="en-US" sz="1600" dirty="0"/>
              <a:t>Interim </a:t>
            </a:r>
            <a:r>
              <a:rPr lang="en-US" sz="1600" dirty="0">
                <a:solidFill>
                  <a:srgbClr val="191919"/>
                </a:solidFill>
                <a:latin typeface="Ringside Narrow A"/>
              </a:rPr>
              <a:t>Associate Dean and Associate Professor of Rangeland Ecology &amp; </a:t>
            </a:r>
            <a:r>
              <a:rPr lang="en-US" sz="1600" dirty="0" err="1">
                <a:solidFill>
                  <a:srgbClr val="191919"/>
                </a:solidFill>
                <a:latin typeface="Ringside Narrow A"/>
              </a:rPr>
              <a:t>Mgmt</a:t>
            </a:r>
            <a:br>
              <a:rPr lang="en-US" sz="1600" dirty="0"/>
            </a:br>
            <a:r>
              <a:rPr lang="en-US" sz="1600" dirty="0">
                <a:solidFill>
                  <a:srgbClr val="191919"/>
                </a:solidFill>
                <a:latin typeface="Ringside Narrow A"/>
              </a:rPr>
              <a:t>CNR Administration</a:t>
            </a:r>
            <a:br>
              <a:rPr lang="en-US" sz="1600" dirty="0"/>
            </a:br>
            <a:r>
              <a:rPr lang="en-US" sz="1600" dirty="0">
                <a:solidFill>
                  <a:srgbClr val="008094"/>
                </a:solidFill>
                <a:latin typeface="Ringside Narrow A"/>
                <a:hlinkClick r:id="rId5"/>
              </a:rPr>
              <a:t>evas@uidaho.edu</a:t>
            </a:r>
            <a:r>
              <a:rPr lang="en-US" sz="1600" dirty="0">
                <a:solidFill>
                  <a:srgbClr val="008094"/>
                </a:solidFill>
                <a:latin typeface="Ringside Narrow A"/>
              </a:rPr>
              <a:t> </a:t>
            </a:r>
            <a:r>
              <a:rPr lang="en-US" sz="1600" dirty="0">
                <a:solidFill>
                  <a:srgbClr val="191919"/>
                </a:solidFill>
                <a:latin typeface="Ringside Narrow A"/>
              </a:rPr>
              <a:t>| </a:t>
            </a:r>
            <a:r>
              <a:rPr lang="en-US" sz="1600" dirty="0">
                <a:solidFill>
                  <a:srgbClr val="008094"/>
                </a:solidFill>
                <a:latin typeface="Ringside Narrow A"/>
                <a:hlinkClick r:id="rId5"/>
              </a:rPr>
              <a:t>208-885-5779</a:t>
            </a:r>
            <a:r>
              <a:rPr lang="en-US" sz="1600" dirty="0">
                <a:solidFill>
                  <a:srgbClr val="191919"/>
                </a:solidFill>
                <a:latin typeface="Ringside Narrow A"/>
              </a:rPr>
              <a:t> |CNR 202A</a:t>
            </a:r>
            <a:endParaRPr lang="en-US" sz="1600" dirty="0"/>
          </a:p>
        </p:txBody>
      </p:sp>
      <p:pic>
        <p:nvPicPr>
          <p:cNvPr id="2054" name="Picture 6" descr="Maxey">
            <a:extLst>
              <a:ext uri="{FF2B5EF4-FFF2-40B4-BE49-F238E27FC236}">
                <a16:creationId xmlns:a16="http://schemas.microsoft.com/office/drawing/2014/main" id="{D811EE36-D4D6-0E65-B0DD-6CBFA43A94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0" y="91440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E22685-FA2A-989C-51A0-E8F35728B989}"/>
              </a:ext>
            </a:extLst>
          </p:cNvPr>
          <p:cNvSpPr txBox="1"/>
          <p:nvPr/>
        </p:nvSpPr>
        <p:spPr>
          <a:xfrm>
            <a:off x="7658100" y="891541"/>
            <a:ext cx="3695700" cy="1569660"/>
          </a:xfrm>
          <a:prstGeom prst="rect">
            <a:avLst/>
          </a:prstGeom>
          <a:noFill/>
        </p:spPr>
        <p:txBody>
          <a:bodyPr wrap="square" rtlCol="0">
            <a:spAutoFit/>
          </a:bodyPr>
          <a:lstStyle/>
          <a:p>
            <a:r>
              <a:rPr lang="en-US" sz="1600" b="1">
                <a:solidFill>
                  <a:srgbClr val="191919"/>
                </a:solidFill>
                <a:latin typeface="Ringside Narrow A"/>
              </a:rPr>
              <a:t>Tricia Maxey</a:t>
            </a:r>
            <a:br>
              <a:rPr lang="en-US" sz="1600"/>
            </a:br>
            <a:r>
              <a:rPr lang="en-US" sz="1600"/>
              <a:t>Assistant to the Dean </a:t>
            </a:r>
            <a:r>
              <a:rPr lang="en-US" sz="1600">
                <a:solidFill>
                  <a:srgbClr val="191919"/>
                </a:solidFill>
                <a:latin typeface="Ringside Narrow A"/>
              </a:rPr>
              <a:t>Administrative Financial Specialist</a:t>
            </a:r>
            <a:br>
              <a:rPr lang="en-US" sz="1600"/>
            </a:br>
            <a:r>
              <a:rPr lang="en-US" sz="1600">
                <a:solidFill>
                  <a:srgbClr val="191919"/>
                </a:solidFill>
                <a:latin typeface="Ringside Narrow A"/>
              </a:rPr>
              <a:t>CNR Administration</a:t>
            </a:r>
            <a:br>
              <a:rPr lang="en-US" sz="1600"/>
            </a:br>
            <a:r>
              <a:rPr lang="en-US" sz="1600">
                <a:solidFill>
                  <a:srgbClr val="008094"/>
                </a:solidFill>
                <a:latin typeface="Ringside Narrow A"/>
                <a:hlinkClick r:id="rId7"/>
              </a:rPr>
              <a:t>pmaxey@uidaho.edu</a:t>
            </a:r>
            <a:r>
              <a:rPr lang="en-US" sz="1600">
                <a:solidFill>
                  <a:srgbClr val="191919"/>
                </a:solidFill>
                <a:latin typeface="Ringside Narrow A"/>
              </a:rPr>
              <a:t> | </a:t>
            </a:r>
            <a:r>
              <a:rPr lang="en-US" sz="1600">
                <a:solidFill>
                  <a:srgbClr val="008094"/>
                </a:solidFill>
                <a:latin typeface="Ringside Narrow A"/>
                <a:hlinkClick r:id="rId4"/>
              </a:rPr>
              <a:t>208-885-8981</a:t>
            </a:r>
            <a:r>
              <a:rPr lang="en-US" sz="1600">
                <a:solidFill>
                  <a:srgbClr val="191919"/>
                </a:solidFill>
                <a:latin typeface="Ringside Narrow A"/>
              </a:rPr>
              <a:t> | CNR 201</a:t>
            </a:r>
            <a:endParaRPr lang="en-US" sz="1600"/>
          </a:p>
        </p:txBody>
      </p:sp>
      <p:pic>
        <p:nvPicPr>
          <p:cNvPr id="2" name="Picture 1">
            <a:extLst>
              <a:ext uri="{FF2B5EF4-FFF2-40B4-BE49-F238E27FC236}">
                <a16:creationId xmlns:a16="http://schemas.microsoft.com/office/drawing/2014/main" id="{768D4B01-03CA-90C6-AF64-A8CA808F894E}"/>
              </a:ext>
            </a:extLst>
          </p:cNvPr>
          <p:cNvPicPr>
            <a:picLocks noChangeAspect="1"/>
          </p:cNvPicPr>
          <p:nvPr/>
        </p:nvPicPr>
        <p:blipFill>
          <a:blip r:embed="rId8"/>
          <a:stretch>
            <a:fillRect/>
          </a:stretch>
        </p:blipFill>
        <p:spPr>
          <a:xfrm>
            <a:off x="6286500" y="2438400"/>
            <a:ext cx="1371600" cy="1371600"/>
          </a:xfrm>
          <a:prstGeom prst="rect">
            <a:avLst/>
          </a:prstGeom>
        </p:spPr>
      </p:pic>
      <p:sp>
        <p:nvSpPr>
          <p:cNvPr id="3" name="TextBox 2">
            <a:extLst>
              <a:ext uri="{FF2B5EF4-FFF2-40B4-BE49-F238E27FC236}">
                <a16:creationId xmlns:a16="http://schemas.microsoft.com/office/drawing/2014/main" id="{6CB557BA-DABF-2AF6-039E-0D2A58E57C35}"/>
              </a:ext>
            </a:extLst>
          </p:cNvPr>
          <p:cNvSpPr txBox="1"/>
          <p:nvPr/>
        </p:nvSpPr>
        <p:spPr>
          <a:xfrm>
            <a:off x="7658100" y="2438401"/>
            <a:ext cx="4000500" cy="1323439"/>
          </a:xfrm>
          <a:prstGeom prst="rect">
            <a:avLst/>
          </a:prstGeom>
          <a:noFill/>
        </p:spPr>
        <p:txBody>
          <a:bodyPr wrap="square" rtlCol="0">
            <a:spAutoFit/>
          </a:bodyPr>
          <a:lstStyle/>
          <a:p>
            <a:r>
              <a:rPr lang="en-US" sz="1600" b="1">
                <a:solidFill>
                  <a:srgbClr val="191919"/>
                </a:solidFill>
                <a:latin typeface="Ringside Narrow A"/>
              </a:rPr>
              <a:t>Steve Hacker</a:t>
            </a:r>
            <a:br>
              <a:rPr lang="en-US" sz="1600"/>
            </a:br>
            <a:r>
              <a:rPr lang="en-US" sz="1600">
                <a:solidFill>
                  <a:srgbClr val="191919"/>
                </a:solidFill>
                <a:latin typeface="Ringside Narrow A"/>
              </a:rPr>
              <a:t>Senior Director - Operations and Outreach</a:t>
            </a:r>
            <a:br>
              <a:rPr lang="en-US" sz="1600"/>
            </a:br>
            <a:r>
              <a:rPr lang="en-US" sz="1600">
                <a:solidFill>
                  <a:srgbClr val="191919"/>
                </a:solidFill>
                <a:latin typeface="Ringside Narrow A"/>
              </a:rPr>
              <a:t>CNR Administration</a:t>
            </a:r>
            <a:br>
              <a:rPr lang="en-US" sz="1600"/>
            </a:br>
            <a:r>
              <a:rPr lang="en-US" sz="1600">
                <a:solidFill>
                  <a:srgbClr val="008094"/>
                </a:solidFill>
                <a:latin typeface="Ringside Narrow A"/>
                <a:hlinkClick r:id="rId9"/>
              </a:rPr>
              <a:t>shacker@uidaho.edu</a:t>
            </a:r>
            <a:r>
              <a:rPr lang="en-US" sz="1600">
                <a:solidFill>
                  <a:srgbClr val="191919"/>
                </a:solidFill>
                <a:latin typeface="Ringside Narrow A"/>
              </a:rPr>
              <a:t> | </a:t>
            </a:r>
            <a:r>
              <a:rPr lang="en-US" sz="1600">
                <a:solidFill>
                  <a:srgbClr val="008094"/>
                </a:solidFill>
                <a:latin typeface="Ringside Narrow A"/>
                <a:hlinkClick r:id="rId10"/>
              </a:rPr>
              <a:t>208-885-7400</a:t>
            </a:r>
            <a:r>
              <a:rPr lang="en-US" sz="1600">
                <a:solidFill>
                  <a:srgbClr val="191919"/>
                </a:solidFill>
                <a:latin typeface="Ringside Narrow A"/>
              </a:rPr>
              <a:t> | CNR 103F</a:t>
            </a:r>
            <a:endParaRPr lang="en-US" sz="1600"/>
          </a:p>
        </p:txBody>
      </p:sp>
      <p:pic>
        <p:nvPicPr>
          <p:cNvPr id="7" name="Picture 6">
            <a:extLst>
              <a:ext uri="{FF2B5EF4-FFF2-40B4-BE49-F238E27FC236}">
                <a16:creationId xmlns:a16="http://schemas.microsoft.com/office/drawing/2014/main" id="{B4354B5F-E0F0-FAF1-B63A-1BCCA7A7F3FB}"/>
              </a:ext>
            </a:extLst>
          </p:cNvPr>
          <p:cNvPicPr>
            <a:picLocks noChangeAspect="1"/>
          </p:cNvPicPr>
          <p:nvPr/>
        </p:nvPicPr>
        <p:blipFill>
          <a:blip r:embed="rId11"/>
          <a:stretch>
            <a:fillRect/>
          </a:stretch>
        </p:blipFill>
        <p:spPr>
          <a:xfrm>
            <a:off x="708660" y="4038600"/>
            <a:ext cx="1371600" cy="1371600"/>
          </a:xfrm>
          <a:prstGeom prst="rect">
            <a:avLst/>
          </a:prstGeom>
        </p:spPr>
      </p:pic>
      <p:sp>
        <p:nvSpPr>
          <p:cNvPr id="8" name="TextBox 7">
            <a:extLst>
              <a:ext uri="{FF2B5EF4-FFF2-40B4-BE49-F238E27FC236}">
                <a16:creationId xmlns:a16="http://schemas.microsoft.com/office/drawing/2014/main" id="{35E64575-AE99-D44C-2AD0-A77551426929}"/>
              </a:ext>
            </a:extLst>
          </p:cNvPr>
          <p:cNvSpPr txBox="1"/>
          <p:nvPr/>
        </p:nvSpPr>
        <p:spPr>
          <a:xfrm>
            <a:off x="2095500" y="4038601"/>
            <a:ext cx="3543300" cy="1323439"/>
          </a:xfrm>
          <a:prstGeom prst="rect">
            <a:avLst/>
          </a:prstGeom>
          <a:noFill/>
        </p:spPr>
        <p:txBody>
          <a:bodyPr wrap="square" rtlCol="0">
            <a:spAutoFit/>
          </a:bodyPr>
          <a:lstStyle/>
          <a:p>
            <a:r>
              <a:rPr lang="en-US" sz="1600" b="1" dirty="0">
                <a:solidFill>
                  <a:srgbClr val="191919"/>
                </a:solidFill>
                <a:latin typeface="Ringside Narrow A"/>
              </a:rPr>
              <a:t>Mary Ellen </a:t>
            </a:r>
            <a:r>
              <a:rPr lang="en-US" sz="1600" b="1" dirty="0" err="1">
                <a:solidFill>
                  <a:srgbClr val="191919"/>
                </a:solidFill>
                <a:latin typeface="Ringside Narrow A"/>
              </a:rPr>
              <a:t>Brewick</a:t>
            </a:r>
            <a:br>
              <a:rPr lang="en-US" sz="1600" dirty="0"/>
            </a:br>
            <a:r>
              <a:rPr lang="en-US" sz="1600" dirty="0">
                <a:solidFill>
                  <a:srgbClr val="191919"/>
                </a:solidFill>
                <a:latin typeface="Ringside Narrow A"/>
              </a:rPr>
              <a:t>Development Director</a:t>
            </a:r>
            <a:br>
              <a:rPr lang="en-US" sz="1600" dirty="0"/>
            </a:br>
            <a:r>
              <a:rPr lang="en-US" sz="1600" dirty="0">
                <a:solidFill>
                  <a:srgbClr val="191919"/>
                </a:solidFill>
                <a:latin typeface="Ringside Narrow A"/>
              </a:rPr>
              <a:t>CNR Administration</a:t>
            </a:r>
            <a:br>
              <a:rPr lang="en-US" sz="1600" dirty="0"/>
            </a:br>
            <a:r>
              <a:rPr lang="en-US" sz="1600" dirty="0">
                <a:solidFill>
                  <a:srgbClr val="008094"/>
                </a:solidFill>
                <a:latin typeface="Ringside Narrow A"/>
                <a:hlinkClick r:id="rId12"/>
              </a:rPr>
              <a:t>mebrewick@uidaho.edu</a:t>
            </a:r>
            <a:r>
              <a:rPr lang="en-US" sz="1600" dirty="0">
                <a:solidFill>
                  <a:srgbClr val="191919"/>
                </a:solidFill>
                <a:latin typeface="Ringside Narrow A"/>
              </a:rPr>
              <a:t> | </a:t>
            </a:r>
            <a:r>
              <a:rPr lang="en-US" sz="1600" dirty="0">
                <a:solidFill>
                  <a:srgbClr val="008094"/>
                </a:solidFill>
                <a:latin typeface="Ringside Narrow A"/>
                <a:hlinkClick r:id="rId13"/>
              </a:rPr>
              <a:t>208-885-5145</a:t>
            </a:r>
            <a:r>
              <a:rPr lang="en-US" sz="1600" dirty="0">
                <a:solidFill>
                  <a:srgbClr val="191919"/>
                </a:solidFill>
                <a:latin typeface="Ringside Narrow A"/>
              </a:rPr>
              <a:t> | CNR 202</a:t>
            </a:r>
            <a:endParaRPr lang="en-US" sz="1600" dirty="0"/>
          </a:p>
        </p:txBody>
      </p:sp>
      <p:pic>
        <p:nvPicPr>
          <p:cNvPr id="9" name="Picture 8">
            <a:extLst>
              <a:ext uri="{FF2B5EF4-FFF2-40B4-BE49-F238E27FC236}">
                <a16:creationId xmlns:a16="http://schemas.microsoft.com/office/drawing/2014/main" id="{45C3DCC0-8107-7AB8-8F0A-B8727FC9E54E}"/>
              </a:ext>
            </a:extLst>
          </p:cNvPr>
          <p:cNvPicPr>
            <a:picLocks noChangeAspect="1"/>
          </p:cNvPicPr>
          <p:nvPr/>
        </p:nvPicPr>
        <p:blipFill>
          <a:blip r:embed="rId14"/>
          <a:stretch>
            <a:fillRect/>
          </a:stretch>
        </p:blipFill>
        <p:spPr>
          <a:xfrm>
            <a:off x="6286500" y="4038600"/>
            <a:ext cx="1371600" cy="1371600"/>
          </a:xfrm>
          <a:prstGeom prst="rect">
            <a:avLst/>
          </a:prstGeom>
        </p:spPr>
      </p:pic>
      <p:sp>
        <p:nvSpPr>
          <p:cNvPr id="10" name="TextBox 9">
            <a:extLst>
              <a:ext uri="{FF2B5EF4-FFF2-40B4-BE49-F238E27FC236}">
                <a16:creationId xmlns:a16="http://schemas.microsoft.com/office/drawing/2014/main" id="{22653250-30B9-0F5D-854A-2E387CAF1053}"/>
              </a:ext>
            </a:extLst>
          </p:cNvPr>
          <p:cNvSpPr txBox="1"/>
          <p:nvPr/>
        </p:nvSpPr>
        <p:spPr>
          <a:xfrm>
            <a:off x="7658100" y="4038601"/>
            <a:ext cx="3924300" cy="1569660"/>
          </a:xfrm>
          <a:prstGeom prst="rect">
            <a:avLst/>
          </a:prstGeom>
          <a:noFill/>
        </p:spPr>
        <p:txBody>
          <a:bodyPr wrap="square" rtlCol="0">
            <a:spAutoFit/>
          </a:bodyPr>
          <a:lstStyle/>
          <a:p>
            <a:r>
              <a:rPr lang="en-US" sz="1600" b="1">
                <a:solidFill>
                  <a:srgbClr val="191919"/>
                </a:solidFill>
                <a:latin typeface="Ringside Narrow A"/>
              </a:rPr>
              <a:t>Mindy McAllister</a:t>
            </a:r>
            <a:br>
              <a:rPr lang="en-US" sz="1600"/>
            </a:br>
            <a:r>
              <a:rPr lang="en-US" sz="1600">
                <a:solidFill>
                  <a:srgbClr val="191919"/>
                </a:solidFill>
                <a:latin typeface="Ringside Narrow A"/>
              </a:rPr>
              <a:t>Director of Recruitment and Stakeholder Engagement</a:t>
            </a:r>
            <a:br>
              <a:rPr lang="en-US" sz="1600"/>
            </a:br>
            <a:r>
              <a:rPr lang="en-US" sz="1600">
                <a:solidFill>
                  <a:srgbClr val="191919"/>
                </a:solidFill>
                <a:latin typeface="Ringside Narrow A"/>
              </a:rPr>
              <a:t>CNR Administration</a:t>
            </a:r>
            <a:br>
              <a:rPr lang="en-US" sz="1600"/>
            </a:br>
            <a:r>
              <a:rPr lang="en-US" sz="1600">
                <a:solidFill>
                  <a:srgbClr val="191919"/>
                </a:solidFill>
                <a:latin typeface="Ringside Narrow A"/>
                <a:hlinkClick r:id="rId15"/>
              </a:rPr>
              <a:t>mmcallister@uidaho.edu</a:t>
            </a:r>
            <a:r>
              <a:rPr lang="en-US" sz="1600">
                <a:solidFill>
                  <a:srgbClr val="191919"/>
                </a:solidFill>
                <a:latin typeface="Ringside Narrow A"/>
              </a:rPr>
              <a:t> | </a:t>
            </a:r>
            <a:r>
              <a:rPr lang="en-US" sz="1600">
                <a:solidFill>
                  <a:srgbClr val="008094"/>
                </a:solidFill>
                <a:latin typeface="Ringside Narrow A"/>
                <a:hlinkClick r:id="rId16"/>
              </a:rPr>
              <a:t>208-885-6960</a:t>
            </a:r>
            <a:r>
              <a:rPr lang="en-US" sz="1600">
                <a:solidFill>
                  <a:srgbClr val="191919"/>
                </a:solidFill>
                <a:latin typeface="Ringside Narrow A"/>
              </a:rPr>
              <a:t> | CNR 202D</a:t>
            </a:r>
            <a:endParaRPr lang="en-US" sz="1600"/>
          </a:p>
        </p:txBody>
      </p:sp>
      <p:sp>
        <p:nvSpPr>
          <p:cNvPr id="24" name="TextBox 23">
            <a:extLst>
              <a:ext uri="{FF2B5EF4-FFF2-40B4-BE49-F238E27FC236}">
                <a16:creationId xmlns:a16="http://schemas.microsoft.com/office/drawing/2014/main" id="{1AC8EA26-0F5C-DC26-39C4-DD534499C2F2}"/>
              </a:ext>
            </a:extLst>
          </p:cNvPr>
          <p:cNvSpPr txBox="1"/>
          <p:nvPr/>
        </p:nvSpPr>
        <p:spPr>
          <a:xfrm>
            <a:off x="2080260" y="5489717"/>
            <a:ext cx="3390900" cy="1077218"/>
          </a:xfrm>
          <a:prstGeom prst="rect">
            <a:avLst/>
          </a:prstGeom>
          <a:noFill/>
        </p:spPr>
        <p:txBody>
          <a:bodyPr wrap="square" rtlCol="0">
            <a:spAutoFit/>
          </a:bodyPr>
          <a:lstStyle/>
          <a:p>
            <a:r>
              <a:rPr lang="en-US" sz="1600" b="1">
                <a:solidFill>
                  <a:srgbClr val="191919"/>
                </a:solidFill>
                <a:latin typeface="Ringside Narrow A"/>
              </a:rPr>
              <a:t>Stephanie Perez</a:t>
            </a:r>
            <a:br>
              <a:rPr lang="en-US" sz="1600" b="1">
                <a:solidFill>
                  <a:srgbClr val="191919"/>
                </a:solidFill>
                <a:latin typeface="Ringside Narrow A"/>
              </a:rPr>
            </a:br>
            <a:r>
              <a:rPr lang="en-US" sz="1600">
                <a:solidFill>
                  <a:srgbClr val="191919"/>
                </a:solidFill>
                <a:latin typeface="Ringside Narrow A"/>
              </a:rPr>
              <a:t>Assistant Director of Development</a:t>
            </a:r>
            <a:br>
              <a:rPr lang="en-US" sz="1600"/>
            </a:br>
            <a:r>
              <a:rPr lang="en-US" sz="1600">
                <a:solidFill>
                  <a:srgbClr val="191919"/>
                </a:solidFill>
                <a:latin typeface="Ringside Narrow A"/>
              </a:rPr>
              <a:t>CNR Administration</a:t>
            </a:r>
            <a:br>
              <a:rPr lang="en-US" sz="1600"/>
            </a:br>
            <a:r>
              <a:rPr lang="en-US" sz="1600">
                <a:solidFill>
                  <a:srgbClr val="008094"/>
                </a:solidFill>
                <a:latin typeface="Ringside Narrow A"/>
                <a:hlinkClick r:id="rId17"/>
              </a:rPr>
              <a:t>stephaniep@uidaho.edu</a:t>
            </a:r>
            <a:r>
              <a:rPr lang="en-US" sz="1600">
                <a:solidFill>
                  <a:srgbClr val="191919"/>
                </a:solidFill>
                <a:latin typeface="Ringside Narrow A"/>
              </a:rPr>
              <a:t> | CNR 202G</a:t>
            </a:r>
            <a:endParaRPr lang="en-US" sz="1600"/>
          </a:p>
        </p:txBody>
      </p:sp>
    </p:spTree>
    <p:extLst>
      <p:ext uri="{BB962C8B-B14F-4D97-AF65-F5344CB8AC3E}">
        <p14:creationId xmlns:p14="http://schemas.microsoft.com/office/powerpoint/2010/main" val="112386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a:xfrm>
            <a:off x="609600" y="838201"/>
            <a:ext cx="7886782" cy="405239"/>
          </a:xfrm>
        </p:spPr>
        <p:txBody>
          <a:bodyPr/>
          <a:lstStyle/>
          <a:p>
            <a:r>
              <a:rPr lang="en-US" sz="2000"/>
              <a:t>Fish &amp; Wildlife sciences</a:t>
            </a:r>
          </a:p>
        </p:txBody>
      </p:sp>
      <p:pic>
        <p:nvPicPr>
          <p:cNvPr id="4098" name="Picture 2" descr="A portrait of Janet Rachlow.">
            <a:extLst>
              <a:ext uri="{FF2B5EF4-FFF2-40B4-BE49-F238E27FC236}">
                <a16:creationId xmlns:a16="http://schemas.microsoft.com/office/drawing/2014/main" id="{980B7804-DB4E-38D9-78DC-2C9B435CC2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2452" y="133683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5232E3-818C-5F30-A432-528A7C246E97}"/>
              </a:ext>
            </a:extLst>
          </p:cNvPr>
          <p:cNvSpPr txBox="1"/>
          <p:nvPr/>
        </p:nvSpPr>
        <p:spPr>
          <a:xfrm>
            <a:off x="7543800" y="1336831"/>
            <a:ext cx="3415748" cy="1323439"/>
          </a:xfrm>
          <a:prstGeom prst="rect">
            <a:avLst/>
          </a:prstGeom>
          <a:noFill/>
        </p:spPr>
        <p:txBody>
          <a:bodyPr wrap="square" rtlCol="0">
            <a:spAutoFit/>
          </a:bodyPr>
          <a:lstStyle/>
          <a:p>
            <a:pPr algn="l"/>
            <a:r>
              <a:rPr lang="en-US" sz="1600" b="1">
                <a:solidFill>
                  <a:srgbClr val="191919"/>
                </a:solidFill>
                <a:latin typeface="Ringside Narrow A"/>
              </a:rPr>
              <a:t>Patience </a:t>
            </a:r>
            <a:r>
              <a:rPr lang="en-US" sz="1600" b="1" err="1">
                <a:solidFill>
                  <a:srgbClr val="191919"/>
                </a:solidFill>
                <a:latin typeface="Ringside Narrow A"/>
              </a:rPr>
              <a:t>Mateer</a:t>
            </a:r>
            <a:endParaRPr lang="en-US" sz="1600" b="1">
              <a:solidFill>
                <a:srgbClr val="191919"/>
              </a:solidFill>
              <a:latin typeface="Ringside Narrow A"/>
            </a:endParaRPr>
          </a:p>
          <a:p>
            <a:pPr algn="l"/>
            <a:r>
              <a:rPr lang="en-US" sz="1600">
                <a:solidFill>
                  <a:srgbClr val="191919"/>
                </a:solidFill>
                <a:latin typeface="Ringside Narrow A"/>
              </a:rPr>
              <a:t>Administrative Assistant II</a:t>
            </a:r>
          </a:p>
          <a:p>
            <a:pPr algn="l"/>
            <a:r>
              <a:rPr lang="it-IT" sz="1600">
                <a:solidFill>
                  <a:srgbClr val="191919"/>
                </a:solidFill>
                <a:latin typeface="Ringside Narrow A"/>
              </a:rPr>
              <a:t>CNR 105 | 208-885-6434 | </a:t>
            </a:r>
            <a:r>
              <a:rPr lang="it-IT" sz="1600">
                <a:solidFill>
                  <a:srgbClr val="008094"/>
                </a:solidFill>
                <a:latin typeface="Ringside Narrow A"/>
                <a:hlinkClick r:id="rId3"/>
              </a:rPr>
              <a:t>pmateer@uidaho.edu</a:t>
            </a:r>
            <a:r>
              <a:rPr lang="it-IT" sz="1600">
                <a:solidFill>
                  <a:srgbClr val="008094"/>
                </a:solidFill>
                <a:latin typeface="Ringside Narrow A"/>
              </a:rPr>
              <a:t>  </a:t>
            </a:r>
            <a:endParaRPr lang="it-IT" sz="1600">
              <a:solidFill>
                <a:srgbClr val="191919"/>
              </a:solidFill>
              <a:latin typeface="Ringside Narrow A"/>
            </a:endParaRPr>
          </a:p>
          <a:p>
            <a:endParaRPr lang="en-US" sz="1600"/>
          </a:p>
        </p:txBody>
      </p:sp>
      <p:sp>
        <p:nvSpPr>
          <p:cNvPr id="3" name="TextBox 2">
            <a:extLst>
              <a:ext uri="{FF2B5EF4-FFF2-40B4-BE49-F238E27FC236}">
                <a16:creationId xmlns:a16="http://schemas.microsoft.com/office/drawing/2014/main" id="{5404EF7B-8145-4E68-1283-D1B1FA8AAC80}"/>
              </a:ext>
            </a:extLst>
          </p:cNvPr>
          <p:cNvSpPr txBox="1"/>
          <p:nvPr/>
        </p:nvSpPr>
        <p:spPr>
          <a:xfrm>
            <a:off x="2604051" y="1336831"/>
            <a:ext cx="3415749" cy="1323439"/>
          </a:xfrm>
          <a:prstGeom prst="rect">
            <a:avLst/>
          </a:prstGeom>
          <a:noFill/>
        </p:spPr>
        <p:txBody>
          <a:bodyPr wrap="square" rtlCol="0">
            <a:spAutoFit/>
          </a:bodyPr>
          <a:lstStyle/>
          <a:p>
            <a:pPr algn="l"/>
            <a:r>
              <a:rPr lang="en-US" sz="1600" b="1">
                <a:solidFill>
                  <a:srgbClr val="191919"/>
                </a:solidFill>
                <a:latin typeface="Ringside Narrow A"/>
              </a:rPr>
              <a:t>Janet </a:t>
            </a:r>
            <a:r>
              <a:rPr lang="en-US" sz="1600" b="1" err="1">
                <a:solidFill>
                  <a:srgbClr val="191919"/>
                </a:solidFill>
                <a:latin typeface="Ringside Narrow A"/>
              </a:rPr>
              <a:t>Rachlow</a:t>
            </a:r>
            <a:endParaRPr lang="en-US" sz="1600" b="1">
              <a:solidFill>
                <a:srgbClr val="191919"/>
              </a:solidFill>
              <a:latin typeface="Ringside Narrow A"/>
            </a:endParaRPr>
          </a:p>
          <a:p>
            <a:r>
              <a:rPr lang="en-US" sz="1600"/>
              <a:t>Interim Department Head and Professor of Wildlife Ecology</a:t>
            </a:r>
          </a:p>
          <a:p>
            <a:pPr algn="l"/>
            <a:r>
              <a:rPr lang="en-US" sz="1600">
                <a:solidFill>
                  <a:srgbClr val="191919"/>
                </a:solidFill>
                <a:latin typeface="Ringside Narrow A"/>
              </a:rPr>
              <a:t>CNR 105B | 208-885-9328 | </a:t>
            </a:r>
            <a:r>
              <a:rPr lang="en-US" sz="1600">
                <a:solidFill>
                  <a:srgbClr val="191919"/>
                </a:solidFill>
                <a:latin typeface="Ringside Narrow A"/>
                <a:hlinkClick r:id="rId4"/>
              </a:rPr>
              <a:t>jrachlow@uidaho.edu</a:t>
            </a:r>
            <a:r>
              <a:rPr lang="en-US" sz="1600">
                <a:solidFill>
                  <a:srgbClr val="191919"/>
                </a:solidFill>
                <a:latin typeface="Ringside Narrow A"/>
              </a:rPr>
              <a:t> </a:t>
            </a:r>
          </a:p>
        </p:txBody>
      </p:sp>
      <p:pic>
        <p:nvPicPr>
          <p:cNvPr id="6" name="Picture 5" descr="A picture containing person, tree, outdoor, clothing&#10;&#10;Description automatically generated">
            <a:extLst>
              <a:ext uri="{FF2B5EF4-FFF2-40B4-BE49-F238E27FC236}">
                <a16:creationId xmlns:a16="http://schemas.microsoft.com/office/drawing/2014/main" id="{32B0584B-1E44-0E80-59A8-EB3454CEE5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833" r="7500"/>
          <a:stretch/>
        </p:blipFill>
        <p:spPr>
          <a:xfrm>
            <a:off x="6172200" y="1336830"/>
            <a:ext cx="1371600" cy="1371600"/>
          </a:xfrm>
          <a:prstGeom prst="rect">
            <a:avLst/>
          </a:prstGeom>
        </p:spPr>
      </p:pic>
      <p:sp>
        <p:nvSpPr>
          <p:cNvPr id="7" name="Title 17">
            <a:extLst>
              <a:ext uri="{FF2B5EF4-FFF2-40B4-BE49-F238E27FC236}">
                <a16:creationId xmlns:a16="http://schemas.microsoft.com/office/drawing/2014/main" id="{C06A62C7-556E-DB19-E4C9-2EB88B113A97}"/>
              </a:ext>
            </a:extLst>
          </p:cNvPr>
          <p:cNvSpPr txBox="1">
            <a:spLocks/>
          </p:cNvSpPr>
          <p:nvPr/>
        </p:nvSpPr>
        <p:spPr>
          <a:xfrm>
            <a:off x="735722" y="298215"/>
            <a:ext cx="9148844" cy="428835"/>
          </a:xfrm>
          <a:prstGeom prst="rect">
            <a:avLst/>
          </a:prstGeom>
        </p:spPr>
        <p:txBody>
          <a:bodyPr vert="horz" wrap="square" lIns="0" tIns="0" rIns="0" bIns="0" rtlCol="0" anchor="t" anchorCtr="0">
            <a:spAutoFit/>
          </a:bodyPr>
          <a:lst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sz="2800">
                <a:latin typeface="Franklin Gothic Demi"/>
              </a:rPr>
              <a:t>CNR Department Leadership &amp; administration</a:t>
            </a:r>
            <a:endParaRPr lang="en-US" sz="2800"/>
          </a:p>
        </p:txBody>
      </p:sp>
      <p:sp>
        <p:nvSpPr>
          <p:cNvPr id="8" name="Title 17">
            <a:extLst>
              <a:ext uri="{FF2B5EF4-FFF2-40B4-BE49-F238E27FC236}">
                <a16:creationId xmlns:a16="http://schemas.microsoft.com/office/drawing/2014/main" id="{E675BB12-FC15-6362-4681-E8FBFE00C8F9}"/>
              </a:ext>
            </a:extLst>
          </p:cNvPr>
          <p:cNvSpPr txBox="1">
            <a:spLocks/>
          </p:cNvSpPr>
          <p:nvPr/>
        </p:nvSpPr>
        <p:spPr>
          <a:xfrm>
            <a:off x="609600" y="2719682"/>
            <a:ext cx="7886782" cy="405239"/>
          </a:xfrm>
          <a:prstGeom prst="rect">
            <a:avLst/>
          </a:prstGeom>
        </p:spPr>
        <p:txBody>
          <a:bodyPr vert="horz" lIns="0" tIns="0" rIns="0" bIns="0" rtlCol="0" anchor="t" anchorCtr="0">
            <a:spAutoFit/>
          </a:bodyPr>
          <a:lst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sz="2000"/>
              <a:t>Forestry, Rangeland, &amp; Fire sciences</a:t>
            </a:r>
          </a:p>
        </p:txBody>
      </p:sp>
      <p:pic>
        <p:nvPicPr>
          <p:cNvPr id="9" name="Picture 2" descr="Thompson">
            <a:extLst>
              <a:ext uri="{FF2B5EF4-FFF2-40B4-BE49-F238E27FC236}">
                <a16:creationId xmlns:a16="http://schemas.microsoft.com/office/drawing/2014/main" id="{6431C2EF-730F-5EBE-7632-EC393AB517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3200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oebel">
            <a:extLst>
              <a:ext uri="{FF2B5EF4-FFF2-40B4-BE49-F238E27FC236}">
                <a16:creationId xmlns:a16="http://schemas.microsoft.com/office/drawing/2014/main" id="{6F5B4D9E-0DDE-408D-D13B-2C9EDCBE0F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9200" y="320040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880FB5-3EEB-8D00-BBA0-1CE38ED4700E}"/>
              </a:ext>
            </a:extLst>
          </p:cNvPr>
          <p:cNvSpPr txBox="1"/>
          <p:nvPr/>
        </p:nvSpPr>
        <p:spPr>
          <a:xfrm>
            <a:off x="7543800" y="3200401"/>
            <a:ext cx="3429000" cy="1323439"/>
          </a:xfrm>
          <a:prstGeom prst="rect">
            <a:avLst/>
          </a:prstGeom>
          <a:noFill/>
        </p:spPr>
        <p:txBody>
          <a:bodyPr wrap="square" rtlCol="0">
            <a:spAutoFit/>
          </a:bodyPr>
          <a:lstStyle/>
          <a:p>
            <a:pPr algn="l"/>
            <a:r>
              <a:rPr lang="en-US" sz="1600" b="1">
                <a:solidFill>
                  <a:srgbClr val="191919"/>
                </a:solidFill>
                <a:latin typeface="Ringside Narrow A"/>
              </a:rPr>
              <a:t>Kaella </a:t>
            </a:r>
            <a:r>
              <a:rPr lang="en-US" sz="1600" b="1" err="1">
                <a:solidFill>
                  <a:srgbClr val="191919"/>
                </a:solidFill>
                <a:latin typeface="Ringside Narrow A"/>
              </a:rPr>
              <a:t>Dinius</a:t>
            </a:r>
            <a:endParaRPr lang="en-US" sz="1600" b="1">
              <a:solidFill>
                <a:srgbClr val="191919"/>
              </a:solidFill>
              <a:latin typeface="Ringside Narrow A"/>
            </a:endParaRPr>
          </a:p>
          <a:p>
            <a:pPr algn="l"/>
            <a:r>
              <a:rPr lang="en-US" sz="1600">
                <a:solidFill>
                  <a:srgbClr val="191919"/>
                </a:solidFill>
                <a:latin typeface="Ringside Narrow A"/>
              </a:rPr>
              <a:t>Administrative Assistant II</a:t>
            </a:r>
          </a:p>
          <a:p>
            <a:pPr algn="l"/>
            <a:r>
              <a:rPr lang="it-IT" sz="1600">
                <a:solidFill>
                  <a:srgbClr val="191919"/>
                </a:solidFill>
                <a:latin typeface="Ringside Narrow A"/>
              </a:rPr>
              <a:t>CNR 204 | 208-885-7952 | </a:t>
            </a:r>
            <a:r>
              <a:rPr lang="it-IT" sz="1600">
                <a:solidFill>
                  <a:srgbClr val="008094"/>
                </a:solidFill>
                <a:latin typeface="Ringside Narrow A"/>
                <a:hlinkClick r:id="rId8"/>
              </a:rPr>
              <a:t>kaellad@uidaho.edu</a:t>
            </a:r>
            <a:r>
              <a:rPr lang="it-IT" sz="1600">
                <a:solidFill>
                  <a:srgbClr val="008094"/>
                </a:solidFill>
                <a:latin typeface="Ringside Narrow A"/>
              </a:rPr>
              <a:t> </a:t>
            </a:r>
            <a:endParaRPr lang="it-IT" sz="1600">
              <a:solidFill>
                <a:srgbClr val="191919"/>
              </a:solidFill>
              <a:latin typeface="Ringside Narrow A"/>
            </a:endParaRPr>
          </a:p>
          <a:p>
            <a:endParaRPr lang="en-US" sz="1600"/>
          </a:p>
        </p:txBody>
      </p:sp>
      <p:sp>
        <p:nvSpPr>
          <p:cNvPr id="12" name="TextBox 11">
            <a:extLst>
              <a:ext uri="{FF2B5EF4-FFF2-40B4-BE49-F238E27FC236}">
                <a16:creationId xmlns:a16="http://schemas.microsoft.com/office/drawing/2014/main" id="{F40E9D7E-9C95-417C-E592-4C888ED76DBC}"/>
              </a:ext>
            </a:extLst>
          </p:cNvPr>
          <p:cNvSpPr txBox="1"/>
          <p:nvPr/>
        </p:nvSpPr>
        <p:spPr>
          <a:xfrm>
            <a:off x="2604052" y="3200401"/>
            <a:ext cx="3339548" cy="1815882"/>
          </a:xfrm>
          <a:prstGeom prst="rect">
            <a:avLst/>
          </a:prstGeom>
          <a:noFill/>
        </p:spPr>
        <p:txBody>
          <a:bodyPr wrap="square" rtlCol="0">
            <a:spAutoFit/>
          </a:bodyPr>
          <a:lstStyle/>
          <a:p>
            <a:pPr algn="l"/>
            <a:r>
              <a:rPr lang="en-US" sz="1600" b="1">
                <a:solidFill>
                  <a:srgbClr val="191919"/>
                </a:solidFill>
                <a:latin typeface="Ringside Narrow A"/>
              </a:rPr>
              <a:t>Charles Goebel</a:t>
            </a:r>
          </a:p>
          <a:p>
            <a:r>
              <a:rPr lang="en-US" sz="1600"/>
              <a:t>Department Head and Professor of Forest Ecosystem Restoration and Ecology</a:t>
            </a:r>
          </a:p>
          <a:p>
            <a:pPr algn="l"/>
            <a:r>
              <a:rPr lang="en-US" sz="1600">
                <a:solidFill>
                  <a:srgbClr val="191919"/>
                </a:solidFill>
                <a:latin typeface="Ringside Narrow A"/>
              </a:rPr>
              <a:t>CNR 204A | 208-885-7311 | </a:t>
            </a:r>
            <a:r>
              <a:rPr lang="en-US" sz="1600">
                <a:solidFill>
                  <a:srgbClr val="191919"/>
                </a:solidFill>
                <a:latin typeface="Ringside Narrow A"/>
                <a:hlinkClick r:id="rId9"/>
              </a:rPr>
              <a:t>cgoebel@uidaho.edu</a:t>
            </a:r>
            <a:r>
              <a:rPr lang="en-US" sz="1600">
                <a:solidFill>
                  <a:srgbClr val="191919"/>
                </a:solidFill>
                <a:latin typeface="Ringside Narrow A"/>
              </a:rPr>
              <a:t> </a:t>
            </a:r>
          </a:p>
          <a:p>
            <a:endParaRPr lang="en-US" sz="1600"/>
          </a:p>
        </p:txBody>
      </p:sp>
      <p:sp>
        <p:nvSpPr>
          <p:cNvPr id="13" name="Title 17">
            <a:extLst>
              <a:ext uri="{FF2B5EF4-FFF2-40B4-BE49-F238E27FC236}">
                <a16:creationId xmlns:a16="http://schemas.microsoft.com/office/drawing/2014/main" id="{8ECEF67E-1628-679F-9EFA-E7BAE55E0F71}"/>
              </a:ext>
            </a:extLst>
          </p:cNvPr>
          <p:cNvSpPr txBox="1">
            <a:spLocks/>
          </p:cNvSpPr>
          <p:nvPr/>
        </p:nvSpPr>
        <p:spPr>
          <a:xfrm>
            <a:off x="609600" y="4782004"/>
            <a:ext cx="8763000" cy="405239"/>
          </a:xfrm>
          <a:prstGeom prst="rect">
            <a:avLst/>
          </a:prstGeom>
        </p:spPr>
        <p:txBody>
          <a:bodyPr vert="horz" wrap="square" lIns="0" tIns="0" rIns="0" bIns="0" rtlCol="0" anchor="t" anchorCtr="0">
            <a:spAutoFit/>
          </a:bodyPr>
          <a:lst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sz="2000"/>
              <a:t>Natural resources &amp; Society / Environmental Science Program</a:t>
            </a:r>
          </a:p>
        </p:txBody>
      </p:sp>
      <p:pic>
        <p:nvPicPr>
          <p:cNvPr id="14" name="Picture 4" descr="A portrait of Vos.">
            <a:extLst>
              <a:ext uri="{FF2B5EF4-FFF2-40B4-BE49-F238E27FC236}">
                <a16:creationId xmlns:a16="http://schemas.microsoft.com/office/drawing/2014/main" id="{3B3C52AB-347E-38C9-EA7D-A9CA8AF3C3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9200" y="527307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22A958-82EE-DD12-1938-01C78CE528AA}"/>
              </a:ext>
            </a:extLst>
          </p:cNvPr>
          <p:cNvSpPr txBox="1"/>
          <p:nvPr/>
        </p:nvSpPr>
        <p:spPr>
          <a:xfrm>
            <a:off x="2590800" y="5273071"/>
            <a:ext cx="3352800" cy="1569660"/>
          </a:xfrm>
          <a:prstGeom prst="rect">
            <a:avLst/>
          </a:prstGeom>
          <a:noFill/>
        </p:spPr>
        <p:txBody>
          <a:bodyPr wrap="square" rtlCol="0">
            <a:spAutoFit/>
          </a:bodyPr>
          <a:lstStyle/>
          <a:p>
            <a:r>
              <a:rPr lang="en-US" sz="1600" b="1">
                <a:solidFill>
                  <a:srgbClr val="191919"/>
                </a:solidFill>
                <a:latin typeface="Ringside Narrow A"/>
              </a:rPr>
              <a:t>Jaap Vos </a:t>
            </a:r>
          </a:p>
          <a:p>
            <a:r>
              <a:rPr lang="en-US" sz="1600">
                <a:solidFill>
                  <a:srgbClr val="191919"/>
                </a:solidFill>
                <a:latin typeface="Ringside Narrow A"/>
              </a:rPr>
              <a:t>Interim Director, Environmental Science Program and Professor of Planning and Natural Resources</a:t>
            </a:r>
            <a:br>
              <a:rPr lang="en-US" sz="1600"/>
            </a:br>
            <a:r>
              <a:rPr lang="en-US" sz="1600">
                <a:solidFill>
                  <a:srgbClr val="191919"/>
                </a:solidFill>
                <a:latin typeface="Ringside Narrow A"/>
              </a:rPr>
              <a:t>208-364-4595 | Water Resource Center 242G |</a:t>
            </a:r>
            <a:r>
              <a:rPr lang="en-US" sz="1600">
                <a:solidFill>
                  <a:srgbClr val="191919"/>
                </a:solidFill>
                <a:latin typeface="Ringside Narrow A"/>
                <a:hlinkClick r:id="rId11"/>
              </a:rPr>
              <a:t> jvos@uidaho.edu</a:t>
            </a:r>
            <a:r>
              <a:rPr lang="en-US" sz="1600">
                <a:solidFill>
                  <a:srgbClr val="191919"/>
                </a:solidFill>
                <a:latin typeface="Ringside Narrow A"/>
              </a:rPr>
              <a:t> </a:t>
            </a:r>
            <a:endParaRPr lang="en-US" sz="1600"/>
          </a:p>
        </p:txBody>
      </p:sp>
      <p:sp>
        <p:nvSpPr>
          <p:cNvPr id="16" name="TextBox 15">
            <a:extLst>
              <a:ext uri="{FF2B5EF4-FFF2-40B4-BE49-F238E27FC236}">
                <a16:creationId xmlns:a16="http://schemas.microsoft.com/office/drawing/2014/main" id="{819DD5F7-F7FA-2C5D-49A0-307D2A64E47A}"/>
              </a:ext>
            </a:extLst>
          </p:cNvPr>
          <p:cNvSpPr txBox="1"/>
          <p:nvPr/>
        </p:nvSpPr>
        <p:spPr>
          <a:xfrm>
            <a:off x="7543800" y="5273071"/>
            <a:ext cx="4191000" cy="1323439"/>
          </a:xfrm>
          <a:prstGeom prst="rect">
            <a:avLst/>
          </a:prstGeom>
          <a:noFill/>
        </p:spPr>
        <p:txBody>
          <a:bodyPr wrap="square" rtlCol="0">
            <a:spAutoFit/>
          </a:bodyPr>
          <a:lstStyle/>
          <a:p>
            <a:r>
              <a:rPr lang="en-US" sz="1600" b="1">
                <a:solidFill>
                  <a:srgbClr val="191919"/>
                </a:solidFill>
                <a:latin typeface="Ringside Narrow A"/>
              </a:rPr>
              <a:t>Jamie Jessup</a:t>
            </a:r>
            <a:br>
              <a:rPr lang="en-US" sz="1600"/>
            </a:br>
            <a:r>
              <a:rPr lang="en-US" sz="1600">
                <a:solidFill>
                  <a:srgbClr val="191919"/>
                </a:solidFill>
                <a:latin typeface="Ringside Narrow A"/>
              </a:rPr>
              <a:t>Administrative Assistant II</a:t>
            </a:r>
            <a:br>
              <a:rPr lang="en-US" sz="1600"/>
            </a:br>
            <a:r>
              <a:rPr lang="en-US" sz="1600">
                <a:solidFill>
                  <a:srgbClr val="191919"/>
                </a:solidFill>
                <a:latin typeface="Ringside Narrow A"/>
              </a:rPr>
              <a:t>Natural Resources and Society, Environmental Science Program</a:t>
            </a:r>
            <a:br>
              <a:rPr lang="en-US" sz="1600"/>
            </a:br>
            <a:r>
              <a:rPr lang="en-US" sz="1600">
                <a:solidFill>
                  <a:srgbClr val="191919"/>
                </a:solidFill>
                <a:latin typeface="Ringside Narrow A"/>
              </a:rPr>
              <a:t>CNR 15| 208-885-7911 | </a:t>
            </a:r>
            <a:r>
              <a:rPr lang="en-US" sz="1600">
                <a:solidFill>
                  <a:srgbClr val="008094"/>
                </a:solidFill>
                <a:latin typeface="Ringside Narrow A"/>
                <a:hlinkClick r:id="rId12"/>
              </a:rPr>
              <a:t>jessup@uidaho.edu</a:t>
            </a:r>
            <a:r>
              <a:rPr lang="en-US" sz="1600">
                <a:solidFill>
                  <a:srgbClr val="191919"/>
                </a:solidFill>
                <a:latin typeface="Ringside Narrow A"/>
              </a:rPr>
              <a:t> </a:t>
            </a:r>
            <a:endParaRPr lang="en-US" sz="1600"/>
          </a:p>
        </p:txBody>
      </p:sp>
      <p:pic>
        <p:nvPicPr>
          <p:cNvPr id="17" name="Picture 16">
            <a:extLst>
              <a:ext uri="{FF2B5EF4-FFF2-40B4-BE49-F238E27FC236}">
                <a16:creationId xmlns:a16="http://schemas.microsoft.com/office/drawing/2014/main" id="{71969403-78B5-950A-5E6D-BF1584CF88D6}"/>
              </a:ext>
            </a:extLst>
          </p:cNvPr>
          <p:cNvPicPr>
            <a:picLocks noChangeAspect="1"/>
          </p:cNvPicPr>
          <p:nvPr/>
        </p:nvPicPr>
        <p:blipFill>
          <a:blip r:embed="rId13"/>
          <a:stretch>
            <a:fillRect/>
          </a:stretch>
        </p:blipFill>
        <p:spPr>
          <a:xfrm>
            <a:off x="6172200" y="5273070"/>
            <a:ext cx="1371600" cy="1371600"/>
          </a:xfrm>
          <a:prstGeom prst="rect">
            <a:avLst/>
          </a:prstGeom>
        </p:spPr>
      </p:pic>
    </p:spTree>
    <p:extLst>
      <p:ext uri="{BB962C8B-B14F-4D97-AF65-F5344CB8AC3E}">
        <p14:creationId xmlns:p14="http://schemas.microsoft.com/office/powerpoint/2010/main" val="22256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75">
          <a:fgClr>
            <a:schemeClr val="bg2"/>
          </a:fgClr>
          <a:bgClr>
            <a:schemeClr val="bg1"/>
          </a:bgClr>
        </a:pattFill>
        <a:effectLst/>
      </p:bgPr>
    </p:bg>
    <p:spTree>
      <p:nvGrpSpPr>
        <p:cNvPr id="1" name=""/>
        <p:cNvGrpSpPr/>
        <p:nvPr/>
      </p:nvGrpSpPr>
      <p:grpSpPr>
        <a:xfrm>
          <a:off x="0" y="0"/>
          <a:ext cx="0" cy="0"/>
          <a:chOff x="0" y="0"/>
          <a:chExt cx="0" cy="0"/>
        </a:xfrm>
      </p:grpSpPr>
      <p:pic>
        <p:nvPicPr>
          <p:cNvPr id="5" name="Content Placeholder 4" descr="Graphical user interface, application, PowerPoint&#10;&#10;Description automatically generated">
            <a:extLst>
              <a:ext uri="{FF2B5EF4-FFF2-40B4-BE49-F238E27FC236}">
                <a16:creationId xmlns:a16="http://schemas.microsoft.com/office/drawing/2014/main" id="{E0119C33-2D35-EFDE-9A04-EAE7EBBA2ABC}"/>
              </a:ext>
            </a:extLst>
          </p:cNvPr>
          <p:cNvPicPr>
            <a:picLocks noGrp="1" noChangeAspect="1"/>
          </p:cNvPicPr>
          <p:nvPr>
            <p:ph idx="1"/>
          </p:nvPr>
        </p:nvPicPr>
        <p:blipFill rotWithShape="1">
          <a:blip r:embed="rId2"/>
          <a:srcRect b="6776"/>
          <a:stretch/>
        </p:blipFill>
        <p:spPr>
          <a:xfrm>
            <a:off x="1217629" y="643467"/>
            <a:ext cx="9756742" cy="5571066"/>
          </a:xfrm>
          <a:prstGeom prst="rect">
            <a:avLst/>
          </a:prstGeom>
          <a:solidFill>
            <a:schemeClr val="tx2">
              <a:lumMod val="25000"/>
            </a:schemeClr>
          </a:solidFill>
        </p:spPr>
      </p:pic>
    </p:spTree>
    <p:extLst>
      <p:ext uri="{BB962C8B-B14F-4D97-AF65-F5344CB8AC3E}">
        <p14:creationId xmlns:p14="http://schemas.microsoft.com/office/powerpoint/2010/main" val="1580593725"/>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2022 CNR Grad Orientation" id="{19AC10AB-1A92-468E-857E-ACC1AA0FD1B4}" vid="{450A2C3B-6382-4762-BEC0-4D9F90A5A3DA}"/>
    </a:ext>
  </a:extLst>
</a:theme>
</file>

<file path=ppt/theme/theme10.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ll 2022 CNR Grad Orientation" id="{19AC10AB-1A92-468E-857E-ACC1AA0FD1B4}" vid="{36C209B8-C58D-40A0-AACC-1E8859A352E1}"/>
    </a:ext>
  </a:extLst>
</a:theme>
</file>

<file path=ppt/theme/theme3.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ll 2022 CNR Grad Orientation" id="{19AC10AB-1A92-468E-857E-ACC1AA0FD1B4}" vid="{409524ED-F790-4CD6-8438-9A73A2665DA5}"/>
    </a:ext>
  </a:extLst>
</a:theme>
</file>

<file path=ppt/theme/theme4.xml><?xml version="1.0" encoding="utf-8"?>
<a:theme xmlns:a="http://schemas.openxmlformats.org/drawingml/2006/main" name="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2022 CNR Grad Orientation" id="{19AC10AB-1A92-468E-857E-ACC1AA0FD1B4}" vid="{035184E1-A826-4E51-83C4-DEAE0F31BAEA}"/>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2022 CNR Grad Orientation" id="{19AC10AB-1A92-468E-857E-ACC1AA0FD1B4}" vid="{1A5F19C7-F135-4A0C-B91E-2B76EBC00E4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Quotabl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9.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466A4578208F4FB8A58AF80661ED13" ma:contentTypeVersion="16" ma:contentTypeDescription="Create a new document." ma:contentTypeScope="" ma:versionID="5aa1c13bce108528e41477d19b07f6ee">
  <xsd:schema xmlns:xsd="http://www.w3.org/2001/XMLSchema" xmlns:xs="http://www.w3.org/2001/XMLSchema" xmlns:p="http://schemas.microsoft.com/office/2006/metadata/properties" xmlns:ns2="63e71b78-e89c-4638-aa83-387ddd56115b" xmlns:ns3="1b25b0f3-f004-4c1b-8b69-a8e01b42b7bf" targetNamespace="http://schemas.microsoft.com/office/2006/metadata/properties" ma:root="true" ma:fieldsID="c2ed828aa347c5c59523f40460b14fe4" ns2:_="" ns3:_="">
    <xsd:import namespace="63e71b78-e89c-4638-aa83-387ddd56115b"/>
    <xsd:import namespace="1b25b0f3-f004-4c1b-8b69-a8e01b42b7b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71b78-e89c-4638-aa83-387ddd5611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4823bb2-cf22-45a8-a9c7-47d81500fba0}" ma:internalName="TaxCatchAll" ma:showField="CatchAllData" ma:web="63e71b78-e89c-4638-aa83-387ddd5611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25b0f3-f004-4c1b-8b69-a8e01b42b7b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DBA538-6514-4E4E-8B2E-6FE3B9E6FD97}">
  <ds:schemaRefs>
    <ds:schemaRef ds:uri="1b25b0f3-f004-4c1b-8b69-a8e01b42b7bf"/>
    <ds:schemaRef ds:uri="63e71b78-e89c-4638-aa83-387ddd5611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8A03B1-DFE2-46D0-A54A-FAD1828843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Fall 2022 CNR Grad Orientation</Template>
  <TotalTime>326</TotalTime>
  <Words>2372</Words>
  <Application>Microsoft Office PowerPoint</Application>
  <PresentationFormat>Widescreen</PresentationFormat>
  <Paragraphs>297</Paragraphs>
  <Slides>41</Slides>
  <Notes>12</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41</vt:i4>
      </vt:variant>
    </vt:vector>
  </HeadingPairs>
  <TitlesOfParts>
    <vt:vector size="67" baseType="lpstr">
      <vt:lpstr>Abadi</vt:lpstr>
      <vt:lpstr>Archivo</vt:lpstr>
      <vt:lpstr>Archivo Black</vt:lpstr>
      <vt:lpstr>Archivo Regular</vt:lpstr>
      <vt:lpstr>Arial</vt:lpstr>
      <vt:lpstr>Calibri</vt:lpstr>
      <vt:lpstr>Calibri Light</vt:lpstr>
      <vt:lpstr>Century Gothic</vt:lpstr>
      <vt:lpstr>Courier New</vt:lpstr>
      <vt:lpstr>Franklin Gothic Book</vt:lpstr>
      <vt:lpstr>Franklin Gothic Book Regular</vt:lpstr>
      <vt:lpstr>Franklin Gothic Demi</vt:lpstr>
      <vt:lpstr>Franklin Gothic Demi Cond</vt:lpstr>
      <vt:lpstr>Georgia Pro</vt:lpstr>
      <vt:lpstr>Helvetica</vt:lpstr>
      <vt:lpstr>Ringside Narrow A</vt:lpstr>
      <vt:lpstr>Wingdings</vt:lpstr>
      <vt:lpstr>Wingdings 2</vt:lpstr>
      <vt:lpstr>Title Slides</vt:lpstr>
      <vt:lpstr>Text Slides</vt:lpstr>
      <vt:lpstr>Section Intro Slides</vt:lpstr>
      <vt:lpstr>U of I Media Slides</vt:lpstr>
      <vt:lpstr>Closing Slides</vt:lpstr>
      <vt:lpstr>Office Theme</vt:lpstr>
      <vt:lpstr>1_Office Theme</vt:lpstr>
      <vt:lpstr>Quotable</vt:lpstr>
      <vt:lpstr>CNR Graduate Studies Office Orientation</vt:lpstr>
      <vt:lpstr>Overview</vt:lpstr>
      <vt:lpstr>Graduate Studies Office</vt:lpstr>
      <vt:lpstr>Graduate Studies Office</vt:lpstr>
      <vt:lpstr>CNR GPSA graduate representatives</vt:lpstr>
      <vt:lpstr>Ice Breaker</vt:lpstr>
      <vt:lpstr>CNR Administration</vt:lpstr>
      <vt:lpstr>Fish &amp; Wildlife sciences</vt:lpstr>
      <vt:lpstr>PowerPoint Presentation</vt:lpstr>
      <vt:lpstr>PowerPoint Presentation</vt:lpstr>
      <vt:lpstr>PowerPoint Presentation</vt:lpstr>
      <vt:lpstr>PowerPoint Presentation</vt:lpstr>
      <vt:lpstr>CNR Fiscal</vt:lpstr>
      <vt:lpstr>Motorpool</vt:lpstr>
      <vt:lpstr>Research Librarian &amp; associate professor:</vt:lpstr>
      <vt:lpstr>Resources at the U of I Library</vt:lpstr>
      <vt:lpstr>Services at the U of I Library</vt:lpstr>
      <vt:lpstr>CNR across the state</vt:lpstr>
      <vt:lpstr>Keys to Communication</vt:lpstr>
      <vt:lpstr>Email Construction</vt:lpstr>
      <vt:lpstr>College of graduate studies (COGS)</vt:lpstr>
      <vt:lpstr>COGS: Workshops</vt:lpstr>
      <vt:lpstr>College of Law: Legal clinics</vt:lpstr>
      <vt:lpstr>Student Health</vt:lpstr>
      <vt:lpstr>Parking and vehicles</vt:lpstr>
      <vt:lpstr>Local Transportation</vt:lpstr>
      <vt:lpstr>Free food  for students!</vt:lpstr>
      <vt:lpstr>Center for Disability Access and Resources  (CDAR) </vt:lpstr>
      <vt:lpstr>Recreation &amp; Wellbeing Outdoor program</vt:lpstr>
      <vt:lpstr>Integrated Sports Medicine &amp; Rehabilitative Therapy clinic - ISMArt</vt:lpstr>
      <vt:lpstr>Women’s Center</vt:lpstr>
      <vt:lpstr>Please provide us feedback</vt:lpstr>
      <vt:lpstr>Group activity: Hunt for the answers in the CNR Graduate Handbook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CNR Graduate Studies Office Orientation</dc:title>
  <dc:creator>Kokenge, Elise (ekokenge@uidaho.edu)</dc:creator>
  <cp:lastModifiedBy>Kokenge, Elise (ekokenge@uidaho.edu)</cp:lastModifiedBy>
  <cp:revision>2</cp:revision>
  <dcterms:created xsi:type="dcterms:W3CDTF">2022-08-24T18:07:45Z</dcterms:created>
  <dcterms:modified xsi:type="dcterms:W3CDTF">2023-01-12T00:22:38Z</dcterms:modified>
</cp:coreProperties>
</file>