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14" r:id="rId1"/>
    <p:sldMasterId id="2147484317" r:id="rId2"/>
    <p:sldMasterId id="2147484326" r:id="rId3"/>
    <p:sldMasterId id="2147484315" r:id="rId4"/>
    <p:sldMasterId id="2147484316" r:id="rId5"/>
  </p:sldMasterIdLst>
  <p:notesMasterIdLst>
    <p:notesMasterId r:id="rId34"/>
  </p:notesMasterIdLst>
  <p:handoutMasterIdLst>
    <p:handoutMasterId r:id="rId35"/>
  </p:handoutMasterIdLst>
  <p:sldIdLst>
    <p:sldId id="261" r:id="rId6"/>
    <p:sldId id="271" r:id="rId7"/>
    <p:sldId id="269" r:id="rId8"/>
    <p:sldId id="262" r:id="rId9"/>
    <p:sldId id="270" r:id="rId10"/>
    <p:sldId id="310" r:id="rId11"/>
    <p:sldId id="306" r:id="rId12"/>
    <p:sldId id="256" r:id="rId13"/>
    <p:sldId id="315" r:id="rId14"/>
    <p:sldId id="314" r:id="rId15"/>
    <p:sldId id="316" r:id="rId16"/>
    <p:sldId id="317" r:id="rId17"/>
    <p:sldId id="318" r:id="rId18"/>
    <p:sldId id="312" r:id="rId19"/>
    <p:sldId id="307" r:id="rId20"/>
    <p:sldId id="319" r:id="rId21"/>
    <p:sldId id="311" r:id="rId22"/>
    <p:sldId id="309" r:id="rId23"/>
    <p:sldId id="273" r:id="rId24"/>
    <p:sldId id="282" r:id="rId25"/>
    <p:sldId id="320" r:id="rId26"/>
    <p:sldId id="321" r:id="rId27"/>
    <p:sldId id="283" r:id="rId28"/>
    <p:sldId id="322" r:id="rId29"/>
    <p:sldId id="323" r:id="rId30"/>
    <p:sldId id="272" r:id="rId31"/>
    <p:sldId id="308" r:id="rId32"/>
    <p:sldId id="278" r:id="rId33"/>
  </p:sldIdLst>
  <p:sldSz cx="9144000" cy="6858000" type="screen4x3"/>
  <p:notesSz cx="6858000" cy="9144000"/>
  <p:defaultTextStyle>
    <a:defPPr>
      <a:defRPr lang="ru-RU"/>
    </a:defPPr>
    <a:lvl1pPr marL="0" algn="l" defTabSz="1022495" rtl="0" eaLnBrk="1" latinLnBrk="0" hangingPunct="1">
      <a:defRPr sz="2016" kern="1200">
        <a:solidFill>
          <a:schemeClr val="tx1"/>
        </a:solidFill>
        <a:latin typeface="+mn-lt"/>
        <a:ea typeface="+mn-ea"/>
        <a:cs typeface="+mn-cs"/>
      </a:defRPr>
    </a:lvl1pPr>
    <a:lvl2pPr marL="511248" algn="l" defTabSz="1022495" rtl="0" eaLnBrk="1" latinLnBrk="0" hangingPunct="1">
      <a:defRPr sz="2016" kern="1200">
        <a:solidFill>
          <a:schemeClr val="tx1"/>
        </a:solidFill>
        <a:latin typeface="+mn-lt"/>
        <a:ea typeface="+mn-ea"/>
        <a:cs typeface="+mn-cs"/>
      </a:defRPr>
    </a:lvl2pPr>
    <a:lvl3pPr marL="1022495" algn="l" defTabSz="1022495" rtl="0" eaLnBrk="1" latinLnBrk="0" hangingPunct="1">
      <a:defRPr sz="2016" kern="1200">
        <a:solidFill>
          <a:schemeClr val="tx1"/>
        </a:solidFill>
        <a:latin typeface="+mn-lt"/>
        <a:ea typeface="+mn-ea"/>
        <a:cs typeface="+mn-cs"/>
      </a:defRPr>
    </a:lvl3pPr>
    <a:lvl4pPr marL="1533743" algn="l" defTabSz="1022495" rtl="0" eaLnBrk="1" latinLnBrk="0" hangingPunct="1">
      <a:defRPr sz="2016" kern="1200">
        <a:solidFill>
          <a:schemeClr val="tx1"/>
        </a:solidFill>
        <a:latin typeface="+mn-lt"/>
        <a:ea typeface="+mn-ea"/>
        <a:cs typeface="+mn-cs"/>
      </a:defRPr>
    </a:lvl4pPr>
    <a:lvl5pPr marL="2044989" algn="l" defTabSz="1022495" rtl="0" eaLnBrk="1" latinLnBrk="0" hangingPunct="1">
      <a:defRPr sz="2016" kern="1200">
        <a:solidFill>
          <a:schemeClr val="tx1"/>
        </a:solidFill>
        <a:latin typeface="+mn-lt"/>
        <a:ea typeface="+mn-ea"/>
        <a:cs typeface="+mn-cs"/>
      </a:defRPr>
    </a:lvl5pPr>
    <a:lvl6pPr marL="2556233" algn="l" defTabSz="1022495" rtl="0" eaLnBrk="1" latinLnBrk="0" hangingPunct="1">
      <a:defRPr sz="2016" kern="1200">
        <a:solidFill>
          <a:schemeClr val="tx1"/>
        </a:solidFill>
        <a:latin typeface="+mn-lt"/>
        <a:ea typeface="+mn-ea"/>
        <a:cs typeface="+mn-cs"/>
      </a:defRPr>
    </a:lvl6pPr>
    <a:lvl7pPr marL="3067482" algn="l" defTabSz="1022495" rtl="0" eaLnBrk="1" latinLnBrk="0" hangingPunct="1">
      <a:defRPr sz="2016" kern="1200">
        <a:solidFill>
          <a:schemeClr val="tx1"/>
        </a:solidFill>
        <a:latin typeface="+mn-lt"/>
        <a:ea typeface="+mn-ea"/>
        <a:cs typeface="+mn-cs"/>
      </a:defRPr>
    </a:lvl7pPr>
    <a:lvl8pPr marL="3578727" algn="l" defTabSz="1022495" rtl="0" eaLnBrk="1" latinLnBrk="0" hangingPunct="1">
      <a:defRPr sz="2016" kern="1200">
        <a:solidFill>
          <a:schemeClr val="tx1"/>
        </a:solidFill>
        <a:latin typeface="+mn-lt"/>
        <a:ea typeface="+mn-ea"/>
        <a:cs typeface="+mn-cs"/>
      </a:defRPr>
    </a:lvl8pPr>
    <a:lvl9pPr marL="4089975" algn="l" defTabSz="1022495" rtl="0" eaLnBrk="1" latinLnBrk="0" hangingPunct="1">
      <a:defRPr sz="2016" kern="1200">
        <a:solidFill>
          <a:schemeClr val="tx1"/>
        </a:solidFill>
        <a:latin typeface="+mn-lt"/>
        <a:ea typeface="+mn-ea"/>
        <a:cs typeface="+mn-cs"/>
      </a:defRPr>
    </a:lvl9pPr>
  </p:defaultTextStyle>
  <p:extLst>
    <p:ext uri="{521415D9-36F7-43E2-AB2F-B90AF26B5E84}">
      <p14:sectionLst xmlns:p14="http://schemas.microsoft.com/office/powerpoint/2010/main">
        <p14:section name="MAIN" id="{C934344E-928D-9747-A758-2D473ED4398A}">
          <p14:sldIdLst>
            <p14:sldId id="261"/>
            <p14:sldId id="271"/>
            <p14:sldId id="269"/>
          </p14:sldIdLst>
        </p14:section>
        <p14:section name="EXTRAS" id="{931BC854-6397-194B-8BA4-F30C6897EFB4}">
          <p14:sldIdLst>
            <p14:sldId id="262"/>
            <p14:sldId id="270"/>
            <p14:sldId id="310"/>
            <p14:sldId id="306"/>
            <p14:sldId id="256"/>
            <p14:sldId id="315"/>
            <p14:sldId id="314"/>
            <p14:sldId id="316"/>
            <p14:sldId id="317"/>
            <p14:sldId id="318"/>
            <p14:sldId id="312"/>
            <p14:sldId id="307"/>
            <p14:sldId id="319"/>
            <p14:sldId id="311"/>
            <p14:sldId id="309"/>
            <p14:sldId id="273"/>
            <p14:sldId id="282"/>
            <p14:sldId id="320"/>
            <p14:sldId id="321"/>
            <p14:sldId id="283"/>
            <p14:sldId id="322"/>
            <p14:sldId id="323"/>
            <p14:sldId id="272"/>
            <p14:sldId id="308"/>
            <p14:sldId id="27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kenge, Elise (ekokenge@uidaho.edu)" initials="KE(" lastIdx="7" clrIdx="0">
    <p:extLst>
      <p:ext uri="{19B8F6BF-5375-455C-9EA6-DF929625EA0E}">
        <p15:presenceInfo xmlns:p15="http://schemas.microsoft.com/office/powerpoint/2012/main" userId="S::ekokenge@uidaho.edu::56e877e9-527b-42d8-8ac6-be49282dd311" providerId="AD"/>
      </p:ext>
    </p:extLst>
  </p:cmAuthor>
  <p:cmAuthor id="2" name="Patricia Maxey" initials="PM" lastIdx="6" clrIdx="1">
    <p:extLst>
      <p:ext uri="{19B8F6BF-5375-455C-9EA6-DF929625EA0E}">
        <p15:presenceInfo xmlns:p15="http://schemas.microsoft.com/office/powerpoint/2012/main" userId="S::pmaxey@uidaho.edu::de64395e-22b2-457e-b059-eae7081dc854" providerId="AD"/>
      </p:ext>
    </p:extLst>
  </p:cmAuthor>
  <p:cmAuthor id="3" name="Johnson, Karen (kalj@uidaho.edu)" initials="J(" lastIdx="9" clrIdx="2">
    <p:extLst>
      <p:ext uri="{19B8F6BF-5375-455C-9EA6-DF929625EA0E}">
        <p15:presenceInfo xmlns:p15="http://schemas.microsoft.com/office/powerpoint/2012/main" userId="S::kalj@uidaho.edu::2e3e61c2-16c9-43ef-ab53-bcdfd5ad0f4a" providerId="AD"/>
      </p:ext>
    </p:extLst>
  </p:cmAuthor>
  <p:cmAuthor id="4" name="Bloomsburg, Arwen (arwenb@uidaho.edu)" initials="B(" lastIdx="12" clrIdx="3">
    <p:extLst>
      <p:ext uri="{19B8F6BF-5375-455C-9EA6-DF929625EA0E}">
        <p15:presenceInfo xmlns:p15="http://schemas.microsoft.com/office/powerpoint/2012/main" userId="S::arwenb@uidaho.edu::89f9ff88-6053-4ab4-b3a2-cfb81f556cf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A5B8"/>
    <a:srgbClr val="66FF66"/>
    <a:srgbClr val="008CBF"/>
    <a:srgbClr val="3E9CAB"/>
    <a:srgbClr val="32707A"/>
    <a:srgbClr val="49B8CC"/>
    <a:srgbClr val="FBC71A"/>
    <a:srgbClr val="E1E1E1"/>
    <a:srgbClr val="FFFFFF"/>
    <a:srgbClr val="649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32A22D-0EF9-4975-AB1A-6C9E76C8B45F}" v="3" dt="2022-08-29T19:48:57.938"/>
    <p1510:client id="{B15A4724-5215-4310-A15D-8A29A252F38A}" v="9" dt="2022-08-29T17:17:47.281"/>
    <p1510:client id="{CBB81A9F-9C96-4A01-82F0-ADE72E51AA22}" v="726" dt="2022-08-29T18:39:27.049"/>
  </p1510:revLst>
</p1510:revInfo>
</file>

<file path=ppt/tableStyles.xml><?xml version="1.0" encoding="utf-8"?>
<a:tblStyleLst xmlns:a="http://schemas.openxmlformats.org/drawingml/2006/main" def="{5C22544A-7EE6-4342-B048-85BDC9FD1C3A}">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866" autoAdjust="0"/>
  </p:normalViewPr>
  <p:slideViewPr>
    <p:cSldViewPr snapToGrid="0">
      <p:cViewPr>
        <p:scale>
          <a:sx n="70" d="100"/>
          <a:sy n="70" d="100"/>
        </p:scale>
        <p:origin x="1578" y="6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C87124-8C43-44A7-8289-58B080A67368}"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0FDAF728-723F-4D05-B137-9D2BB25C8919}">
      <dgm:prSet phldrT="[Text]"/>
      <dgm:spPr/>
      <dgm:t>
        <a:bodyPr/>
        <a:lstStyle/>
        <a:p>
          <a:r>
            <a:rPr lang="en-US"/>
            <a:t>Pre-Travel </a:t>
          </a:r>
        </a:p>
      </dgm:t>
    </dgm:pt>
    <dgm:pt modelId="{7AA97E98-42C6-4B59-B0D2-7F63D6B818D3}" type="sibTrans" cxnId="{3A41CD0F-6E03-458E-8366-66C4DFA12BC2}">
      <dgm:prSet/>
      <dgm:spPr/>
      <dgm:t>
        <a:bodyPr/>
        <a:lstStyle/>
        <a:p>
          <a:endParaRPr lang="en-US"/>
        </a:p>
      </dgm:t>
    </dgm:pt>
    <dgm:pt modelId="{52B4EE7D-D1AD-42C0-AB8A-511F478D7803}" type="parTrans" cxnId="{3A41CD0F-6E03-458E-8366-66C4DFA12BC2}">
      <dgm:prSet/>
      <dgm:spPr/>
      <dgm:t>
        <a:bodyPr/>
        <a:lstStyle/>
        <a:p>
          <a:endParaRPr lang="en-US"/>
        </a:p>
      </dgm:t>
    </dgm:pt>
    <dgm:pt modelId="{80AE5BA2-6F0B-4003-914C-493706CE942D}">
      <dgm:prSet phldrT="[Text]"/>
      <dgm:spPr/>
      <dgm:t>
        <a:bodyPr/>
        <a:lstStyle/>
        <a:p>
          <a:r>
            <a:rPr lang="en-US"/>
            <a:t>During Travel</a:t>
          </a:r>
        </a:p>
      </dgm:t>
    </dgm:pt>
    <dgm:pt modelId="{EFF45B69-741C-4C62-88CA-1F902CF0E277}" type="sibTrans" cxnId="{4D9D7B5C-C2AC-4F70-9078-10C09525F95E}">
      <dgm:prSet/>
      <dgm:spPr/>
      <dgm:t>
        <a:bodyPr/>
        <a:lstStyle/>
        <a:p>
          <a:endParaRPr lang="en-US"/>
        </a:p>
      </dgm:t>
    </dgm:pt>
    <dgm:pt modelId="{20EB0A9D-F721-4DB6-81D2-505ABC974711}" type="parTrans" cxnId="{4D9D7B5C-C2AC-4F70-9078-10C09525F95E}">
      <dgm:prSet/>
      <dgm:spPr/>
      <dgm:t>
        <a:bodyPr/>
        <a:lstStyle/>
        <a:p>
          <a:endParaRPr lang="en-US"/>
        </a:p>
      </dgm:t>
    </dgm:pt>
    <dgm:pt modelId="{04E12378-F0E7-4324-9CD8-05A72120C357}">
      <dgm:prSet phldrT="[Text]"/>
      <dgm:spPr/>
      <dgm:t>
        <a:bodyPr/>
        <a:lstStyle/>
        <a:p>
          <a:r>
            <a:rPr lang="en-US"/>
            <a:t>After Travel</a:t>
          </a:r>
        </a:p>
      </dgm:t>
    </dgm:pt>
    <dgm:pt modelId="{181B8A9C-C1A2-4C48-AF77-0DD91D4ED0D1}" type="sibTrans" cxnId="{122AA791-1283-4823-B79B-CA61DE8AA306}">
      <dgm:prSet/>
      <dgm:spPr/>
      <dgm:t>
        <a:bodyPr/>
        <a:lstStyle/>
        <a:p>
          <a:endParaRPr lang="en-US"/>
        </a:p>
      </dgm:t>
    </dgm:pt>
    <dgm:pt modelId="{7AA5D30E-3D6B-4237-8E6E-B91D42F1DE09}" type="parTrans" cxnId="{122AA791-1283-4823-B79B-CA61DE8AA306}">
      <dgm:prSet/>
      <dgm:spPr/>
      <dgm:t>
        <a:bodyPr/>
        <a:lstStyle/>
        <a:p>
          <a:endParaRPr lang="en-US"/>
        </a:p>
      </dgm:t>
    </dgm:pt>
    <dgm:pt modelId="{190B35E6-1810-45E8-8D92-3BEE91A257A6}">
      <dgm:prSet phldrT="[Text]" phldr="0"/>
      <dgm:spPr/>
      <dgm:t>
        <a:bodyPr/>
        <a:lstStyle/>
        <a:p>
          <a:pPr rtl="0"/>
          <a:r>
            <a:rPr lang="en-US">
              <a:latin typeface="Calibri" panose="020F0502020204030204"/>
            </a:rPr>
            <a:t>Claim </a:t>
          </a:r>
          <a:r>
            <a:rPr lang="en-US"/>
            <a:t>Submission</a:t>
          </a:r>
          <a:r>
            <a:rPr lang="en-US">
              <a:latin typeface="Calibri" panose="020F0502020204030204"/>
            </a:rPr>
            <a:t> </a:t>
          </a:r>
          <a:endParaRPr lang="en-US"/>
        </a:p>
      </dgm:t>
    </dgm:pt>
    <dgm:pt modelId="{523DA015-22E9-4D67-8959-41643E6CC208}" type="sibTrans" cxnId="{FE0FC923-1216-4416-A1E1-29932ADE1A48}">
      <dgm:prSet/>
      <dgm:spPr/>
      <dgm:t>
        <a:bodyPr/>
        <a:lstStyle/>
        <a:p>
          <a:endParaRPr lang="en-US"/>
        </a:p>
      </dgm:t>
    </dgm:pt>
    <dgm:pt modelId="{9FE74ADF-66D1-450C-A416-518D07C143A5}" type="parTrans" cxnId="{FE0FC923-1216-4416-A1E1-29932ADE1A48}">
      <dgm:prSet/>
      <dgm:spPr/>
      <dgm:t>
        <a:bodyPr/>
        <a:lstStyle/>
        <a:p>
          <a:endParaRPr lang="en-US"/>
        </a:p>
      </dgm:t>
    </dgm:pt>
    <dgm:pt modelId="{0755BABA-62A5-40EA-B2B6-623B4EEF869A}" type="pres">
      <dgm:prSet presAssocID="{E2C87124-8C43-44A7-8289-58B080A67368}" presName="Name0" presStyleCnt="0">
        <dgm:presLayoutVars>
          <dgm:dir/>
          <dgm:animLvl val="lvl"/>
          <dgm:resizeHandles val="exact"/>
        </dgm:presLayoutVars>
      </dgm:prSet>
      <dgm:spPr/>
    </dgm:pt>
    <dgm:pt modelId="{920AA17B-8765-45D3-9982-39992E5129D4}" type="pres">
      <dgm:prSet presAssocID="{190B35E6-1810-45E8-8D92-3BEE91A257A6}" presName="boxAndChildren" presStyleCnt="0"/>
      <dgm:spPr/>
    </dgm:pt>
    <dgm:pt modelId="{1A2408D1-0DC9-4957-8301-027F6FAE917C}" type="pres">
      <dgm:prSet presAssocID="{190B35E6-1810-45E8-8D92-3BEE91A257A6}" presName="parentTextBox" presStyleLbl="node1" presStyleIdx="0" presStyleCnt="4"/>
      <dgm:spPr/>
    </dgm:pt>
    <dgm:pt modelId="{875B5F0E-E934-4E72-8403-852B4C6CA7AE}" type="pres">
      <dgm:prSet presAssocID="{181B8A9C-C1A2-4C48-AF77-0DD91D4ED0D1}" presName="sp" presStyleCnt="0"/>
      <dgm:spPr/>
    </dgm:pt>
    <dgm:pt modelId="{4E4D7C08-9879-4690-A758-7F0F81CFE1E7}" type="pres">
      <dgm:prSet presAssocID="{04E12378-F0E7-4324-9CD8-05A72120C357}" presName="arrowAndChildren" presStyleCnt="0"/>
      <dgm:spPr/>
    </dgm:pt>
    <dgm:pt modelId="{8E519751-C55F-487D-BBE5-FB29373C16F1}" type="pres">
      <dgm:prSet presAssocID="{04E12378-F0E7-4324-9CD8-05A72120C357}" presName="parentTextArrow" presStyleLbl="node1" presStyleIdx="1" presStyleCnt="4"/>
      <dgm:spPr/>
    </dgm:pt>
    <dgm:pt modelId="{41AC6362-D53E-4873-8D23-3B95870B17E0}" type="pres">
      <dgm:prSet presAssocID="{EFF45B69-741C-4C62-88CA-1F902CF0E277}" presName="sp" presStyleCnt="0"/>
      <dgm:spPr/>
    </dgm:pt>
    <dgm:pt modelId="{29FB8E55-CFBF-4B17-A5ED-5A7B79448F27}" type="pres">
      <dgm:prSet presAssocID="{80AE5BA2-6F0B-4003-914C-493706CE942D}" presName="arrowAndChildren" presStyleCnt="0"/>
      <dgm:spPr/>
    </dgm:pt>
    <dgm:pt modelId="{4D8DF404-D80A-42D8-9F56-B78988FA38E9}" type="pres">
      <dgm:prSet presAssocID="{80AE5BA2-6F0B-4003-914C-493706CE942D}" presName="parentTextArrow" presStyleLbl="node1" presStyleIdx="2" presStyleCnt="4"/>
      <dgm:spPr/>
    </dgm:pt>
    <dgm:pt modelId="{F7BF6C84-D4A7-4A90-9AF9-D92AF4A59497}" type="pres">
      <dgm:prSet presAssocID="{7AA97E98-42C6-4B59-B0D2-7F63D6B818D3}" presName="sp" presStyleCnt="0"/>
      <dgm:spPr/>
    </dgm:pt>
    <dgm:pt modelId="{5CB3F18A-9138-4BEE-B1FB-CCBD20EF61CE}" type="pres">
      <dgm:prSet presAssocID="{0FDAF728-723F-4D05-B137-9D2BB25C8919}" presName="arrowAndChildren" presStyleCnt="0"/>
      <dgm:spPr/>
    </dgm:pt>
    <dgm:pt modelId="{7B009859-F210-4E03-8376-09D1B7AD1E1D}" type="pres">
      <dgm:prSet presAssocID="{0FDAF728-723F-4D05-B137-9D2BB25C8919}" presName="parentTextArrow" presStyleLbl="node1" presStyleIdx="3" presStyleCnt="4"/>
      <dgm:spPr/>
    </dgm:pt>
  </dgm:ptLst>
  <dgm:cxnLst>
    <dgm:cxn modelId="{048D0C06-AE25-42AD-9109-A07A44D3FD5C}" type="presOf" srcId="{0FDAF728-723F-4D05-B137-9D2BB25C8919}" destId="{7B009859-F210-4E03-8376-09D1B7AD1E1D}" srcOrd="0" destOrd="0" presId="urn:microsoft.com/office/officeart/2005/8/layout/process4"/>
    <dgm:cxn modelId="{3A41CD0F-6E03-458E-8366-66C4DFA12BC2}" srcId="{E2C87124-8C43-44A7-8289-58B080A67368}" destId="{0FDAF728-723F-4D05-B137-9D2BB25C8919}" srcOrd="0" destOrd="0" parTransId="{52B4EE7D-D1AD-42C0-AB8A-511F478D7803}" sibTransId="{7AA97E98-42C6-4B59-B0D2-7F63D6B818D3}"/>
    <dgm:cxn modelId="{FE0FC923-1216-4416-A1E1-29932ADE1A48}" srcId="{E2C87124-8C43-44A7-8289-58B080A67368}" destId="{190B35E6-1810-45E8-8D92-3BEE91A257A6}" srcOrd="3" destOrd="0" parTransId="{9FE74ADF-66D1-450C-A416-518D07C143A5}" sibTransId="{523DA015-22E9-4D67-8959-41643E6CC208}"/>
    <dgm:cxn modelId="{B1900835-5BE9-48EE-B1F0-9E257A414E69}" type="presOf" srcId="{04E12378-F0E7-4324-9CD8-05A72120C357}" destId="{8E519751-C55F-487D-BBE5-FB29373C16F1}" srcOrd="0" destOrd="0" presId="urn:microsoft.com/office/officeart/2005/8/layout/process4"/>
    <dgm:cxn modelId="{4D9D7B5C-C2AC-4F70-9078-10C09525F95E}" srcId="{E2C87124-8C43-44A7-8289-58B080A67368}" destId="{80AE5BA2-6F0B-4003-914C-493706CE942D}" srcOrd="1" destOrd="0" parTransId="{20EB0A9D-F721-4DB6-81D2-505ABC974711}" sibTransId="{EFF45B69-741C-4C62-88CA-1F902CF0E277}"/>
    <dgm:cxn modelId="{122AA791-1283-4823-B79B-CA61DE8AA306}" srcId="{E2C87124-8C43-44A7-8289-58B080A67368}" destId="{04E12378-F0E7-4324-9CD8-05A72120C357}" srcOrd="2" destOrd="0" parTransId="{7AA5D30E-3D6B-4237-8E6E-B91D42F1DE09}" sibTransId="{181B8A9C-C1A2-4C48-AF77-0DD91D4ED0D1}"/>
    <dgm:cxn modelId="{63059DCF-313E-4403-A519-4AD5736E013A}" type="presOf" srcId="{80AE5BA2-6F0B-4003-914C-493706CE942D}" destId="{4D8DF404-D80A-42D8-9F56-B78988FA38E9}" srcOrd="0" destOrd="0" presId="urn:microsoft.com/office/officeart/2005/8/layout/process4"/>
    <dgm:cxn modelId="{D17B48FB-45F4-4078-9444-FB5A8024FC5C}" type="presOf" srcId="{190B35E6-1810-45E8-8D92-3BEE91A257A6}" destId="{1A2408D1-0DC9-4957-8301-027F6FAE917C}" srcOrd="0" destOrd="0" presId="urn:microsoft.com/office/officeart/2005/8/layout/process4"/>
    <dgm:cxn modelId="{9F09F3FE-76CA-40C6-9C4D-380AF24CF9E6}" type="presOf" srcId="{E2C87124-8C43-44A7-8289-58B080A67368}" destId="{0755BABA-62A5-40EA-B2B6-623B4EEF869A}" srcOrd="0" destOrd="0" presId="urn:microsoft.com/office/officeart/2005/8/layout/process4"/>
    <dgm:cxn modelId="{AA8A2322-EFAA-44B2-93C1-0E35C9CAFC10}" type="presParOf" srcId="{0755BABA-62A5-40EA-B2B6-623B4EEF869A}" destId="{920AA17B-8765-45D3-9982-39992E5129D4}" srcOrd="0" destOrd="0" presId="urn:microsoft.com/office/officeart/2005/8/layout/process4"/>
    <dgm:cxn modelId="{7CB58DF0-DB83-42E0-8D4C-A20D1511EC09}" type="presParOf" srcId="{920AA17B-8765-45D3-9982-39992E5129D4}" destId="{1A2408D1-0DC9-4957-8301-027F6FAE917C}" srcOrd="0" destOrd="0" presId="urn:microsoft.com/office/officeart/2005/8/layout/process4"/>
    <dgm:cxn modelId="{BE45942E-1453-4921-BC4A-E2095556C2C3}" type="presParOf" srcId="{0755BABA-62A5-40EA-B2B6-623B4EEF869A}" destId="{875B5F0E-E934-4E72-8403-852B4C6CA7AE}" srcOrd="1" destOrd="0" presId="urn:microsoft.com/office/officeart/2005/8/layout/process4"/>
    <dgm:cxn modelId="{6BFC9533-18FA-415E-8047-CE1DFA756ADC}" type="presParOf" srcId="{0755BABA-62A5-40EA-B2B6-623B4EEF869A}" destId="{4E4D7C08-9879-4690-A758-7F0F81CFE1E7}" srcOrd="2" destOrd="0" presId="urn:microsoft.com/office/officeart/2005/8/layout/process4"/>
    <dgm:cxn modelId="{ECD9FF5D-9E9A-400F-8D78-AFAC4C1658F2}" type="presParOf" srcId="{4E4D7C08-9879-4690-A758-7F0F81CFE1E7}" destId="{8E519751-C55F-487D-BBE5-FB29373C16F1}" srcOrd="0" destOrd="0" presId="urn:microsoft.com/office/officeart/2005/8/layout/process4"/>
    <dgm:cxn modelId="{F8E7D7E9-AF9E-48DE-84D8-CD93C5D951FD}" type="presParOf" srcId="{0755BABA-62A5-40EA-B2B6-623B4EEF869A}" destId="{41AC6362-D53E-4873-8D23-3B95870B17E0}" srcOrd="3" destOrd="0" presId="urn:microsoft.com/office/officeart/2005/8/layout/process4"/>
    <dgm:cxn modelId="{30113BFE-6526-46B8-ABA3-2E9F5FC73721}" type="presParOf" srcId="{0755BABA-62A5-40EA-B2B6-623B4EEF869A}" destId="{29FB8E55-CFBF-4B17-A5ED-5A7B79448F27}" srcOrd="4" destOrd="0" presId="urn:microsoft.com/office/officeart/2005/8/layout/process4"/>
    <dgm:cxn modelId="{42DBE3DE-965E-42C9-8A2C-4B8B2FD28E37}" type="presParOf" srcId="{29FB8E55-CFBF-4B17-A5ED-5A7B79448F27}" destId="{4D8DF404-D80A-42D8-9F56-B78988FA38E9}" srcOrd="0" destOrd="0" presId="urn:microsoft.com/office/officeart/2005/8/layout/process4"/>
    <dgm:cxn modelId="{71791C9A-68D4-4D0C-8703-944B467E037D}" type="presParOf" srcId="{0755BABA-62A5-40EA-B2B6-623B4EEF869A}" destId="{F7BF6C84-D4A7-4A90-9AF9-D92AF4A59497}" srcOrd="5" destOrd="0" presId="urn:microsoft.com/office/officeart/2005/8/layout/process4"/>
    <dgm:cxn modelId="{190C52B2-094F-4612-A632-0D9E77451737}" type="presParOf" srcId="{0755BABA-62A5-40EA-B2B6-623B4EEF869A}" destId="{5CB3F18A-9138-4BEE-B1FB-CCBD20EF61CE}" srcOrd="6" destOrd="0" presId="urn:microsoft.com/office/officeart/2005/8/layout/process4"/>
    <dgm:cxn modelId="{CFA67F1C-2D06-46EC-AC1A-9AA6F9235684}" type="presParOf" srcId="{5CB3F18A-9138-4BEE-B1FB-CCBD20EF61CE}" destId="{7B009859-F210-4E03-8376-09D1B7AD1E1D}"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0317F4-F602-48F0-ADAE-E6550A10F075}" type="doc">
      <dgm:prSet loTypeId="urn:microsoft.com/office/officeart/2005/8/layout/chevron1" loCatId="process" qsTypeId="urn:microsoft.com/office/officeart/2005/8/quickstyle/simple1" qsCatId="simple" csTypeId="urn:microsoft.com/office/officeart/2005/8/colors/accent1_2" csCatId="accent1" phldr="1"/>
      <dgm:spPr/>
    </dgm:pt>
    <dgm:pt modelId="{C6085839-3215-41D3-B61E-B7024B3C7565}">
      <dgm:prSet phldrT="[Text]"/>
      <dgm:spPr>
        <a:solidFill>
          <a:srgbClr val="FFC000"/>
        </a:solidFill>
      </dgm:spPr>
      <dgm:t>
        <a:bodyPr/>
        <a:lstStyle/>
        <a:p>
          <a:r>
            <a:rPr lang="en-US"/>
            <a:t>Research plan w/social distancing</a:t>
          </a:r>
        </a:p>
      </dgm:t>
    </dgm:pt>
    <dgm:pt modelId="{1E28B8BD-307E-465B-85D3-11ABCD176D00}" type="parTrans" cxnId="{C8131A22-98BE-41AE-9F09-9BE2EEE3E2AC}">
      <dgm:prSet/>
      <dgm:spPr/>
      <dgm:t>
        <a:bodyPr/>
        <a:lstStyle/>
        <a:p>
          <a:endParaRPr lang="en-US"/>
        </a:p>
      </dgm:t>
    </dgm:pt>
    <dgm:pt modelId="{FA9EF76A-3202-453B-8534-93D4FD7A9953}" type="sibTrans" cxnId="{C8131A22-98BE-41AE-9F09-9BE2EEE3E2AC}">
      <dgm:prSet/>
      <dgm:spPr/>
      <dgm:t>
        <a:bodyPr/>
        <a:lstStyle/>
        <a:p>
          <a:endParaRPr lang="en-US"/>
        </a:p>
      </dgm:t>
    </dgm:pt>
    <dgm:pt modelId="{49BDEFC4-C68E-456C-9BFF-22D90C2E75CF}">
      <dgm:prSet phldrT="[Text]"/>
      <dgm:spPr>
        <a:solidFill>
          <a:srgbClr val="FFC000"/>
        </a:solidFill>
      </dgm:spPr>
      <dgm:t>
        <a:bodyPr/>
        <a:lstStyle/>
        <a:p>
          <a:r>
            <a:rPr lang="en-US"/>
            <a:t>Department Head Approval</a:t>
          </a:r>
        </a:p>
      </dgm:t>
    </dgm:pt>
    <dgm:pt modelId="{134AC01B-64AC-493D-BE89-1E19FA79BF6E}" type="parTrans" cxnId="{DEDB1598-C60F-4EA8-A097-798F21E7B081}">
      <dgm:prSet/>
      <dgm:spPr/>
      <dgm:t>
        <a:bodyPr/>
        <a:lstStyle/>
        <a:p>
          <a:endParaRPr lang="en-US"/>
        </a:p>
      </dgm:t>
    </dgm:pt>
    <dgm:pt modelId="{5407F416-80F5-4C54-813B-2A484BC1DD92}" type="sibTrans" cxnId="{DEDB1598-C60F-4EA8-A097-798F21E7B081}">
      <dgm:prSet/>
      <dgm:spPr/>
      <dgm:t>
        <a:bodyPr/>
        <a:lstStyle/>
        <a:p>
          <a:endParaRPr lang="en-US"/>
        </a:p>
      </dgm:t>
    </dgm:pt>
    <dgm:pt modelId="{CE05B018-418A-4B59-B6BE-617FDF5103AF}">
      <dgm:prSet phldrT="[Text]"/>
      <dgm:spPr/>
      <dgm:t>
        <a:bodyPr/>
        <a:lstStyle/>
        <a:p>
          <a:r>
            <a:rPr lang="en-US"/>
            <a:t>CR Traveler Pre-Approval</a:t>
          </a:r>
        </a:p>
      </dgm:t>
    </dgm:pt>
    <dgm:pt modelId="{154B1C72-91D8-4F32-9CC6-8833FEA3B4BA}" type="parTrans" cxnId="{5BFBE688-8937-4115-8231-B525761BEB14}">
      <dgm:prSet/>
      <dgm:spPr/>
      <dgm:t>
        <a:bodyPr/>
        <a:lstStyle/>
        <a:p>
          <a:endParaRPr lang="en-US"/>
        </a:p>
      </dgm:t>
    </dgm:pt>
    <dgm:pt modelId="{10587A04-4C80-4EBE-B387-C6783068BCDE}" type="sibTrans" cxnId="{5BFBE688-8937-4115-8231-B525761BEB14}">
      <dgm:prSet/>
      <dgm:spPr/>
      <dgm:t>
        <a:bodyPr/>
        <a:lstStyle/>
        <a:p>
          <a:endParaRPr lang="en-US"/>
        </a:p>
      </dgm:t>
    </dgm:pt>
    <dgm:pt modelId="{C03A08AA-14F8-4EC0-8237-64EE821260AB}">
      <dgm:prSet phldrT="[Text]"/>
      <dgm:spPr/>
      <dgm:t>
        <a:bodyPr/>
        <a:lstStyle/>
        <a:p>
          <a:r>
            <a:rPr lang="en-US"/>
            <a:t>Supervisor</a:t>
          </a:r>
        </a:p>
      </dgm:t>
    </dgm:pt>
    <dgm:pt modelId="{23990EC0-0C0B-4A56-9D98-ADD9F727496E}" type="parTrans" cxnId="{EF22AC0E-7F6B-4789-8D0F-BF7F2B57546F}">
      <dgm:prSet/>
      <dgm:spPr/>
      <dgm:t>
        <a:bodyPr/>
        <a:lstStyle/>
        <a:p>
          <a:endParaRPr lang="en-US"/>
        </a:p>
      </dgm:t>
    </dgm:pt>
    <dgm:pt modelId="{235C1520-7538-4F5A-8FA5-FEEF6F5CFCFC}" type="sibTrans" cxnId="{EF22AC0E-7F6B-4789-8D0F-BF7F2B57546F}">
      <dgm:prSet/>
      <dgm:spPr/>
      <dgm:t>
        <a:bodyPr/>
        <a:lstStyle/>
        <a:p>
          <a:endParaRPr lang="en-US"/>
        </a:p>
      </dgm:t>
    </dgm:pt>
    <dgm:pt modelId="{28676E95-F791-4AB6-A975-D88BE7A616DE}">
      <dgm:prSet phldrT="[Text]"/>
      <dgm:spPr/>
      <dgm:t>
        <a:bodyPr/>
        <a:lstStyle/>
        <a:p>
          <a:r>
            <a:rPr lang="en-US"/>
            <a:t>APPROVED for Travel</a:t>
          </a:r>
        </a:p>
      </dgm:t>
    </dgm:pt>
    <dgm:pt modelId="{20DC2B6E-A37B-418B-846B-249D3BB797D1}" type="parTrans" cxnId="{7E5346F9-F383-42A5-95DC-9B9AC6F63593}">
      <dgm:prSet/>
      <dgm:spPr/>
      <dgm:t>
        <a:bodyPr/>
        <a:lstStyle/>
        <a:p>
          <a:endParaRPr lang="en-US"/>
        </a:p>
      </dgm:t>
    </dgm:pt>
    <dgm:pt modelId="{30700540-914B-4B72-8BC1-61AC22E183D5}" type="sibTrans" cxnId="{7E5346F9-F383-42A5-95DC-9B9AC6F63593}">
      <dgm:prSet/>
      <dgm:spPr/>
      <dgm:t>
        <a:bodyPr/>
        <a:lstStyle/>
        <a:p>
          <a:endParaRPr lang="en-US"/>
        </a:p>
      </dgm:t>
    </dgm:pt>
    <dgm:pt modelId="{139D438A-B3CF-4E2B-A477-AE5AFF9197F2}">
      <dgm:prSet phldr="0"/>
      <dgm:spPr/>
      <dgm:t>
        <a:bodyPr/>
        <a:lstStyle/>
        <a:p>
          <a:pPr rtl="0"/>
          <a:r>
            <a:rPr lang="en-US"/>
            <a:t>GL Approver Steve Hacker*</a:t>
          </a:r>
        </a:p>
      </dgm:t>
    </dgm:pt>
    <dgm:pt modelId="{94CF44C5-E6E5-44B9-B211-739FADFA7596}" type="parTrans" cxnId="{55045220-BC76-4794-B6FC-6F3A75A8DADB}">
      <dgm:prSet/>
      <dgm:spPr/>
      <dgm:t>
        <a:bodyPr/>
        <a:lstStyle/>
        <a:p>
          <a:endParaRPr lang="en-US"/>
        </a:p>
      </dgm:t>
    </dgm:pt>
    <dgm:pt modelId="{D4ED9DDA-EF7D-4D5A-B32B-E29F4905D2B6}" type="sibTrans" cxnId="{55045220-BC76-4794-B6FC-6F3A75A8DADB}">
      <dgm:prSet/>
      <dgm:spPr/>
      <dgm:t>
        <a:bodyPr/>
        <a:lstStyle/>
        <a:p>
          <a:endParaRPr lang="en-US"/>
        </a:p>
      </dgm:t>
    </dgm:pt>
    <dgm:pt modelId="{56D70292-266B-431D-8B48-0FF29381E05F}" type="pres">
      <dgm:prSet presAssocID="{B80317F4-F602-48F0-ADAE-E6550A10F075}" presName="Name0" presStyleCnt="0">
        <dgm:presLayoutVars>
          <dgm:dir/>
          <dgm:animLvl val="lvl"/>
          <dgm:resizeHandles val="exact"/>
        </dgm:presLayoutVars>
      </dgm:prSet>
      <dgm:spPr/>
    </dgm:pt>
    <dgm:pt modelId="{658DD4D8-A38F-48A2-AD5E-56062D71C38D}" type="pres">
      <dgm:prSet presAssocID="{C6085839-3215-41D3-B61E-B7024B3C7565}" presName="parTxOnly" presStyleLbl="node1" presStyleIdx="0" presStyleCnt="6">
        <dgm:presLayoutVars>
          <dgm:chMax val="0"/>
          <dgm:chPref val="0"/>
          <dgm:bulletEnabled val="1"/>
        </dgm:presLayoutVars>
      </dgm:prSet>
      <dgm:spPr/>
    </dgm:pt>
    <dgm:pt modelId="{B989C1B2-EBCE-4D5B-BBD4-398262F9EBA8}" type="pres">
      <dgm:prSet presAssocID="{FA9EF76A-3202-453B-8534-93D4FD7A9953}" presName="parTxOnlySpace" presStyleCnt="0"/>
      <dgm:spPr/>
    </dgm:pt>
    <dgm:pt modelId="{4C48CE76-8058-4E8E-9108-75C79D74882B}" type="pres">
      <dgm:prSet presAssocID="{49BDEFC4-C68E-456C-9BFF-22D90C2E75CF}" presName="parTxOnly" presStyleLbl="node1" presStyleIdx="1" presStyleCnt="6">
        <dgm:presLayoutVars>
          <dgm:chMax val="0"/>
          <dgm:chPref val="0"/>
          <dgm:bulletEnabled val="1"/>
        </dgm:presLayoutVars>
      </dgm:prSet>
      <dgm:spPr/>
    </dgm:pt>
    <dgm:pt modelId="{3DB3AF71-7BF3-4C69-9CA1-619180EF61D7}" type="pres">
      <dgm:prSet presAssocID="{5407F416-80F5-4C54-813B-2A484BC1DD92}" presName="parTxOnlySpace" presStyleCnt="0"/>
      <dgm:spPr/>
    </dgm:pt>
    <dgm:pt modelId="{DD04762B-E083-4795-B425-A11A1EE09CB2}" type="pres">
      <dgm:prSet presAssocID="{CE05B018-418A-4B59-B6BE-617FDF5103AF}" presName="parTxOnly" presStyleLbl="node1" presStyleIdx="2" presStyleCnt="6">
        <dgm:presLayoutVars>
          <dgm:chMax val="0"/>
          <dgm:chPref val="0"/>
          <dgm:bulletEnabled val="1"/>
        </dgm:presLayoutVars>
      </dgm:prSet>
      <dgm:spPr/>
    </dgm:pt>
    <dgm:pt modelId="{CEAF40DB-CF95-47A2-B14A-6D44262136C3}" type="pres">
      <dgm:prSet presAssocID="{10587A04-4C80-4EBE-B387-C6783068BCDE}" presName="parTxOnlySpace" presStyleCnt="0"/>
      <dgm:spPr/>
    </dgm:pt>
    <dgm:pt modelId="{CC1F9645-09BB-428E-9545-D90C41819ACA}" type="pres">
      <dgm:prSet presAssocID="{139D438A-B3CF-4E2B-A477-AE5AFF9197F2}" presName="parTxOnly" presStyleLbl="node1" presStyleIdx="3" presStyleCnt="6">
        <dgm:presLayoutVars>
          <dgm:chMax val="0"/>
          <dgm:chPref val="0"/>
          <dgm:bulletEnabled val="1"/>
        </dgm:presLayoutVars>
      </dgm:prSet>
      <dgm:spPr/>
    </dgm:pt>
    <dgm:pt modelId="{F8CFF32B-3B5A-40DE-82F6-037B2E56997E}" type="pres">
      <dgm:prSet presAssocID="{D4ED9DDA-EF7D-4D5A-B32B-E29F4905D2B6}" presName="parTxOnlySpace" presStyleCnt="0"/>
      <dgm:spPr/>
    </dgm:pt>
    <dgm:pt modelId="{7F4CEBE5-8FFE-4D23-9ECF-9C5B8EBEAF3D}" type="pres">
      <dgm:prSet presAssocID="{C03A08AA-14F8-4EC0-8237-64EE821260AB}" presName="parTxOnly" presStyleLbl="node1" presStyleIdx="4" presStyleCnt="6">
        <dgm:presLayoutVars>
          <dgm:chMax val="0"/>
          <dgm:chPref val="0"/>
          <dgm:bulletEnabled val="1"/>
        </dgm:presLayoutVars>
      </dgm:prSet>
      <dgm:spPr/>
    </dgm:pt>
    <dgm:pt modelId="{04F1BE39-E684-4E99-A516-AA7E971DE4E4}" type="pres">
      <dgm:prSet presAssocID="{235C1520-7538-4F5A-8FA5-FEEF6F5CFCFC}" presName="parTxOnlySpace" presStyleCnt="0"/>
      <dgm:spPr/>
    </dgm:pt>
    <dgm:pt modelId="{7799BD55-4E25-4D92-BF3F-C441AFCBFF08}" type="pres">
      <dgm:prSet presAssocID="{28676E95-F791-4AB6-A975-D88BE7A616DE}" presName="parTxOnly" presStyleLbl="node1" presStyleIdx="5" presStyleCnt="6">
        <dgm:presLayoutVars>
          <dgm:chMax val="0"/>
          <dgm:chPref val="0"/>
          <dgm:bulletEnabled val="1"/>
        </dgm:presLayoutVars>
      </dgm:prSet>
      <dgm:spPr/>
    </dgm:pt>
  </dgm:ptLst>
  <dgm:cxnLst>
    <dgm:cxn modelId="{EF22AC0E-7F6B-4789-8D0F-BF7F2B57546F}" srcId="{B80317F4-F602-48F0-ADAE-E6550A10F075}" destId="{C03A08AA-14F8-4EC0-8237-64EE821260AB}" srcOrd="4" destOrd="0" parTransId="{23990EC0-0C0B-4A56-9D98-ADD9F727496E}" sibTransId="{235C1520-7538-4F5A-8FA5-FEEF6F5CFCFC}"/>
    <dgm:cxn modelId="{2E8A1919-6625-4454-9A8D-CFCDF9EE17A6}" type="presOf" srcId="{C6085839-3215-41D3-B61E-B7024B3C7565}" destId="{658DD4D8-A38F-48A2-AD5E-56062D71C38D}" srcOrd="0" destOrd="0" presId="urn:microsoft.com/office/officeart/2005/8/layout/chevron1"/>
    <dgm:cxn modelId="{55045220-BC76-4794-B6FC-6F3A75A8DADB}" srcId="{B80317F4-F602-48F0-ADAE-E6550A10F075}" destId="{139D438A-B3CF-4E2B-A477-AE5AFF9197F2}" srcOrd="3" destOrd="0" parTransId="{94CF44C5-E6E5-44B9-B211-739FADFA7596}" sibTransId="{D4ED9DDA-EF7D-4D5A-B32B-E29F4905D2B6}"/>
    <dgm:cxn modelId="{C8131A22-98BE-41AE-9F09-9BE2EEE3E2AC}" srcId="{B80317F4-F602-48F0-ADAE-E6550A10F075}" destId="{C6085839-3215-41D3-B61E-B7024B3C7565}" srcOrd="0" destOrd="0" parTransId="{1E28B8BD-307E-465B-85D3-11ABCD176D00}" sibTransId="{FA9EF76A-3202-453B-8534-93D4FD7A9953}"/>
    <dgm:cxn modelId="{486CCE42-1538-43E9-9C5F-DC6022E86D3B}" type="presOf" srcId="{139D438A-B3CF-4E2B-A477-AE5AFF9197F2}" destId="{CC1F9645-09BB-428E-9545-D90C41819ACA}" srcOrd="0" destOrd="0" presId="urn:microsoft.com/office/officeart/2005/8/layout/chevron1"/>
    <dgm:cxn modelId="{BF694D44-915F-4383-8B5C-EEF5D0E125E0}" type="presOf" srcId="{49BDEFC4-C68E-456C-9BFF-22D90C2E75CF}" destId="{4C48CE76-8058-4E8E-9108-75C79D74882B}" srcOrd="0" destOrd="0" presId="urn:microsoft.com/office/officeart/2005/8/layout/chevron1"/>
    <dgm:cxn modelId="{FDC06887-2FDE-4E05-9E95-61DA5D7C9A4A}" type="presOf" srcId="{CE05B018-418A-4B59-B6BE-617FDF5103AF}" destId="{DD04762B-E083-4795-B425-A11A1EE09CB2}" srcOrd="0" destOrd="0" presId="urn:microsoft.com/office/officeart/2005/8/layout/chevron1"/>
    <dgm:cxn modelId="{5BFBE688-8937-4115-8231-B525761BEB14}" srcId="{B80317F4-F602-48F0-ADAE-E6550A10F075}" destId="{CE05B018-418A-4B59-B6BE-617FDF5103AF}" srcOrd="2" destOrd="0" parTransId="{154B1C72-91D8-4F32-9CC6-8833FEA3B4BA}" sibTransId="{10587A04-4C80-4EBE-B387-C6783068BCDE}"/>
    <dgm:cxn modelId="{DEDB1598-C60F-4EA8-A097-798F21E7B081}" srcId="{B80317F4-F602-48F0-ADAE-E6550A10F075}" destId="{49BDEFC4-C68E-456C-9BFF-22D90C2E75CF}" srcOrd="1" destOrd="0" parTransId="{134AC01B-64AC-493D-BE89-1E19FA79BF6E}" sibTransId="{5407F416-80F5-4C54-813B-2A484BC1DD92}"/>
    <dgm:cxn modelId="{4E164C9D-5692-4E5F-9E42-0327AD1F3BAF}" type="presOf" srcId="{B80317F4-F602-48F0-ADAE-E6550A10F075}" destId="{56D70292-266B-431D-8B48-0FF29381E05F}" srcOrd="0" destOrd="0" presId="urn:microsoft.com/office/officeart/2005/8/layout/chevron1"/>
    <dgm:cxn modelId="{0BCB10B3-9C69-4292-92AA-CE7A343A4016}" type="presOf" srcId="{28676E95-F791-4AB6-A975-D88BE7A616DE}" destId="{7799BD55-4E25-4D92-BF3F-C441AFCBFF08}" srcOrd="0" destOrd="0" presId="urn:microsoft.com/office/officeart/2005/8/layout/chevron1"/>
    <dgm:cxn modelId="{CAF197BF-DAB0-49FB-9F26-E5449C2A09E0}" type="presOf" srcId="{C03A08AA-14F8-4EC0-8237-64EE821260AB}" destId="{7F4CEBE5-8FFE-4D23-9ECF-9C5B8EBEAF3D}" srcOrd="0" destOrd="0" presId="urn:microsoft.com/office/officeart/2005/8/layout/chevron1"/>
    <dgm:cxn modelId="{7E5346F9-F383-42A5-95DC-9B9AC6F63593}" srcId="{B80317F4-F602-48F0-ADAE-E6550A10F075}" destId="{28676E95-F791-4AB6-A975-D88BE7A616DE}" srcOrd="5" destOrd="0" parTransId="{20DC2B6E-A37B-418B-846B-249D3BB797D1}" sibTransId="{30700540-914B-4B72-8BC1-61AC22E183D5}"/>
    <dgm:cxn modelId="{74BE21B7-B90F-4860-B22E-994F54747DBC}" type="presParOf" srcId="{56D70292-266B-431D-8B48-0FF29381E05F}" destId="{658DD4D8-A38F-48A2-AD5E-56062D71C38D}" srcOrd="0" destOrd="0" presId="urn:microsoft.com/office/officeart/2005/8/layout/chevron1"/>
    <dgm:cxn modelId="{98C15D7A-3C1D-4C54-97A4-25141D45CC0E}" type="presParOf" srcId="{56D70292-266B-431D-8B48-0FF29381E05F}" destId="{B989C1B2-EBCE-4D5B-BBD4-398262F9EBA8}" srcOrd="1" destOrd="0" presId="urn:microsoft.com/office/officeart/2005/8/layout/chevron1"/>
    <dgm:cxn modelId="{C63BAAB4-1457-4D79-8F57-5FFF6A26AF50}" type="presParOf" srcId="{56D70292-266B-431D-8B48-0FF29381E05F}" destId="{4C48CE76-8058-4E8E-9108-75C79D74882B}" srcOrd="2" destOrd="0" presId="urn:microsoft.com/office/officeart/2005/8/layout/chevron1"/>
    <dgm:cxn modelId="{77F47270-C4AA-49CF-BD7E-F8D8AA9E1C37}" type="presParOf" srcId="{56D70292-266B-431D-8B48-0FF29381E05F}" destId="{3DB3AF71-7BF3-4C69-9CA1-619180EF61D7}" srcOrd="3" destOrd="0" presId="urn:microsoft.com/office/officeart/2005/8/layout/chevron1"/>
    <dgm:cxn modelId="{D3D24799-1452-490D-B272-EFAEDF38DAFA}" type="presParOf" srcId="{56D70292-266B-431D-8B48-0FF29381E05F}" destId="{DD04762B-E083-4795-B425-A11A1EE09CB2}" srcOrd="4" destOrd="0" presId="urn:microsoft.com/office/officeart/2005/8/layout/chevron1"/>
    <dgm:cxn modelId="{439FF84A-6B85-4246-B88D-33E462D7F7BD}" type="presParOf" srcId="{56D70292-266B-431D-8B48-0FF29381E05F}" destId="{CEAF40DB-CF95-47A2-B14A-6D44262136C3}" srcOrd="5" destOrd="0" presId="urn:microsoft.com/office/officeart/2005/8/layout/chevron1"/>
    <dgm:cxn modelId="{F6D05488-0E87-4D2E-9FF8-65E0761DF790}" type="presParOf" srcId="{56D70292-266B-431D-8B48-0FF29381E05F}" destId="{CC1F9645-09BB-428E-9545-D90C41819ACA}" srcOrd="6" destOrd="0" presId="urn:microsoft.com/office/officeart/2005/8/layout/chevron1"/>
    <dgm:cxn modelId="{D1E7B922-FD2D-41F6-96FF-E7AC5CB1F24F}" type="presParOf" srcId="{56D70292-266B-431D-8B48-0FF29381E05F}" destId="{F8CFF32B-3B5A-40DE-82F6-037B2E56997E}" srcOrd="7" destOrd="0" presId="urn:microsoft.com/office/officeart/2005/8/layout/chevron1"/>
    <dgm:cxn modelId="{CC65230B-C4B5-4AFD-8C50-57A1C20051FF}" type="presParOf" srcId="{56D70292-266B-431D-8B48-0FF29381E05F}" destId="{7F4CEBE5-8FFE-4D23-9ECF-9C5B8EBEAF3D}" srcOrd="8" destOrd="0" presId="urn:microsoft.com/office/officeart/2005/8/layout/chevron1"/>
    <dgm:cxn modelId="{5FD99837-2241-428F-90FA-F131105CB13D}" type="presParOf" srcId="{56D70292-266B-431D-8B48-0FF29381E05F}" destId="{04F1BE39-E684-4E99-A516-AA7E971DE4E4}" srcOrd="9" destOrd="0" presId="urn:microsoft.com/office/officeart/2005/8/layout/chevron1"/>
    <dgm:cxn modelId="{DFDC6975-7490-4B41-AB7C-9BCE40482CCC}" type="presParOf" srcId="{56D70292-266B-431D-8B48-0FF29381E05F}" destId="{7799BD55-4E25-4D92-BF3F-C441AFCBFF08}" srcOrd="10"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4478AC-3C89-4595-BD1F-D140C9926545}" type="doc">
      <dgm:prSet loTypeId="urn:microsoft.com/office/officeart/2005/8/layout/chevron1" loCatId="process" qsTypeId="urn:microsoft.com/office/officeart/2005/8/quickstyle/simple1" qsCatId="simple" csTypeId="urn:microsoft.com/office/officeart/2005/8/colors/accent1_2" csCatId="accent1" phldr="1"/>
      <dgm:spPr/>
    </dgm:pt>
    <dgm:pt modelId="{102B4E61-394F-4B3D-A0F5-DEE9BDAC02DD}">
      <dgm:prSet phldrT="[Text]"/>
      <dgm:spPr/>
      <dgm:t>
        <a:bodyPr/>
        <a:lstStyle/>
        <a:p>
          <a:r>
            <a:rPr lang="en-US"/>
            <a:t>Traveler Pre-Approval</a:t>
          </a:r>
        </a:p>
      </dgm:t>
    </dgm:pt>
    <dgm:pt modelId="{E15D4828-C8D9-45E1-9CB3-A5D6270F3E17}" type="parTrans" cxnId="{A40E82BE-EB64-4A6B-8C63-94DE6C6779EC}">
      <dgm:prSet/>
      <dgm:spPr/>
      <dgm:t>
        <a:bodyPr/>
        <a:lstStyle/>
        <a:p>
          <a:endParaRPr lang="en-US"/>
        </a:p>
      </dgm:t>
    </dgm:pt>
    <dgm:pt modelId="{8A2A8739-91E3-4283-AF5B-F98FC54FAC85}" type="sibTrans" cxnId="{A40E82BE-EB64-4A6B-8C63-94DE6C6779EC}">
      <dgm:prSet/>
      <dgm:spPr/>
      <dgm:t>
        <a:bodyPr/>
        <a:lstStyle/>
        <a:p>
          <a:endParaRPr lang="en-US"/>
        </a:p>
      </dgm:t>
    </dgm:pt>
    <dgm:pt modelId="{15173702-CA09-4B0B-8FBE-48A786576C36}">
      <dgm:prSet phldrT="[Text]"/>
      <dgm:spPr/>
      <dgm:t>
        <a:bodyPr/>
        <a:lstStyle/>
        <a:p>
          <a:pPr rtl="0"/>
          <a:r>
            <a:rPr lang="en-US" dirty="0"/>
            <a:t>GL Approvers: Grant- A Huck, </a:t>
          </a:r>
          <a:r>
            <a:rPr lang="en-US" dirty="0" err="1"/>
            <a:t>NonGrant</a:t>
          </a:r>
          <a:r>
            <a:rPr lang="en-US" dirty="0"/>
            <a:t>- J Christensen</a:t>
          </a:r>
          <a:endParaRPr lang="en-US" dirty="0">
            <a:latin typeface="Source Serif Pro"/>
          </a:endParaRPr>
        </a:p>
      </dgm:t>
    </dgm:pt>
    <dgm:pt modelId="{230666D0-7211-4E17-B1F0-C56465779453}" type="parTrans" cxnId="{8283E858-2DFE-4FC8-85D1-C92189EB209F}">
      <dgm:prSet/>
      <dgm:spPr/>
      <dgm:t>
        <a:bodyPr/>
        <a:lstStyle/>
        <a:p>
          <a:endParaRPr lang="en-US"/>
        </a:p>
      </dgm:t>
    </dgm:pt>
    <dgm:pt modelId="{CFEBB47C-288B-4033-B975-FABF45366EA7}" type="sibTrans" cxnId="{8283E858-2DFE-4FC8-85D1-C92189EB209F}">
      <dgm:prSet/>
      <dgm:spPr/>
      <dgm:t>
        <a:bodyPr/>
        <a:lstStyle/>
        <a:p>
          <a:endParaRPr lang="en-US"/>
        </a:p>
      </dgm:t>
    </dgm:pt>
    <dgm:pt modelId="{A0F523E3-EF86-47CF-950E-BAFAA518A397}">
      <dgm:prSet phldrT="[Text]"/>
      <dgm:spPr/>
      <dgm:t>
        <a:bodyPr/>
        <a:lstStyle/>
        <a:p>
          <a:r>
            <a:rPr lang="en-US"/>
            <a:t>APPROVED for Travel</a:t>
          </a:r>
        </a:p>
      </dgm:t>
    </dgm:pt>
    <dgm:pt modelId="{E3ADE3EC-B75C-4621-92EF-7C7E05DF244D}" type="parTrans" cxnId="{5860CC4F-FAAF-42F2-AA23-EC5C8142B309}">
      <dgm:prSet/>
      <dgm:spPr/>
      <dgm:t>
        <a:bodyPr/>
        <a:lstStyle/>
        <a:p>
          <a:endParaRPr lang="en-US"/>
        </a:p>
      </dgm:t>
    </dgm:pt>
    <dgm:pt modelId="{D5768B63-64E3-4FA4-9F44-2F12318258C7}" type="sibTrans" cxnId="{5860CC4F-FAAF-42F2-AA23-EC5C8142B309}">
      <dgm:prSet/>
      <dgm:spPr/>
      <dgm:t>
        <a:bodyPr/>
        <a:lstStyle/>
        <a:p>
          <a:endParaRPr lang="en-US"/>
        </a:p>
      </dgm:t>
    </dgm:pt>
    <dgm:pt modelId="{7002E9E7-8C74-4B7E-8FF3-E74CE1E9CDAE}">
      <dgm:prSet phldr="0"/>
      <dgm:spPr/>
      <dgm:t>
        <a:bodyPr/>
        <a:lstStyle/>
        <a:p>
          <a:r>
            <a:rPr lang="en-US">
              <a:latin typeface="Source Serif Pro"/>
            </a:rPr>
            <a:t>Supervisor</a:t>
          </a:r>
          <a:endParaRPr lang="en-US"/>
        </a:p>
      </dgm:t>
    </dgm:pt>
    <dgm:pt modelId="{43699ABD-48A6-486B-8EBD-9FC9CA98C42A}" type="parTrans" cxnId="{5375FA84-3529-490B-876E-BDA6C6F0C4C8}">
      <dgm:prSet/>
      <dgm:spPr/>
      <dgm:t>
        <a:bodyPr/>
        <a:lstStyle/>
        <a:p>
          <a:endParaRPr lang="en-US"/>
        </a:p>
      </dgm:t>
    </dgm:pt>
    <dgm:pt modelId="{6F4869B2-9E28-48D1-9CE7-8B618B736A82}" type="sibTrans" cxnId="{5375FA84-3529-490B-876E-BDA6C6F0C4C8}">
      <dgm:prSet/>
      <dgm:spPr/>
      <dgm:t>
        <a:bodyPr/>
        <a:lstStyle/>
        <a:p>
          <a:endParaRPr lang="en-US"/>
        </a:p>
      </dgm:t>
    </dgm:pt>
    <dgm:pt modelId="{27D91C90-8FD3-4537-8B0D-24C549961076}" type="pres">
      <dgm:prSet presAssocID="{334478AC-3C89-4595-BD1F-D140C9926545}" presName="Name0" presStyleCnt="0">
        <dgm:presLayoutVars>
          <dgm:dir/>
          <dgm:animLvl val="lvl"/>
          <dgm:resizeHandles val="exact"/>
        </dgm:presLayoutVars>
      </dgm:prSet>
      <dgm:spPr/>
    </dgm:pt>
    <dgm:pt modelId="{8AE128E6-2141-41F9-980A-82C3575EBA6C}" type="pres">
      <dgm:prSet presAssocID="{102B4E61-394F-4B3D-A0F5-DEE9BDAC02DD}" presName="parTxOnly" presStyleLbl="node1" presStyleIdx="0" presStyleCnt="4">
        <dgm:presLayoutVars>
          <dgm:chMax val="0"/>
          <dgm:chPref val="0"/>
          <dgm:bulletEnabled val="1"/>
        </dgm:presLayoutVars>
      </dgm:prSet>
      <dgm:spPr/>
    </dgm:pt>
    <dgm:pt modelId="{B38E8F79-5171-44FF-9121-6F2B191C5E79}" type="pres">
      <dgm:prSet presAssocID="{8A2A8739-91E3-4283-AF5B-F98FC54FAC85}" presName="parTxOnlySpace" presStyleCnt="0"/>
      <dgm:spPr/>
    </dgm:pt>
    <dgm:pt modelId="{FD0A027E-875C-44A2-9511-7C0E67CE48B0}" type="pres">
      <dgm:prSet presAssocID="{15173702-CA09-4B0B-8FBE-48A786576C36}" presName="parTxOnly" presStyleLbl="node1" presStyleIdx="1" presStyleCnt="4">
        <dgm:presLayoutVars>
          <dgm:chMax val="0"/>
          <dgm:chPref val="0"/>
          <dgm:bulletEnabled val="1"/>
        </dgm:presLayoutVars>
      </dgm:prSet>
      <dgm:spPr/>
    </dgm:pt>
    <dgm:pt modelId="{CEC2C261-F3E0-4282-A93F-7A137304728C}" type="pres">
      <dgm:prSet presAssocID="{CFEBB47C-288B-4033-B975-FABF45366EA7}" presName="parTxOnlySpace" presStyleCnt="0"/>
      <dgm:spPr/>
    </dgm:pt>
    <dgm:pt modelId="{50C65CB6-8526-4B43-A99A-B8CA4E741BDD}" type="pres">
      <dgm:prSet presAssocID="{7002E9E7-8C74-4B7E-8FF3-E74CE1E9CDAE}" presName="parTxOnly" presStyleLbl="node1" presStyleIdx="2" presStyleCnt="4">
        <dgm:presLayoutVars>
          <dgm:chMax val="0"/>
          <dgm:chPref val="0"/>
          <dgm:bulletEnabled val="1"/>
        </dgm:presLayoutVars>
      </dgm:prSet>
      <dgm:spPr/>
    </dgm:pt>
    <dgm:pt modelId="{97CE2852-5735-41C1-A474-0CE7818D0936}" type="pres">
      <dgm:prSet presAssocID="{6F4869B2-9E28-48D1-9CE7-8B618B736A82}" presName="parTxOnlySpace" presStyleCnt="0"/>
      <dgm:spPr/>
    </dgm:pt>
    <dgm:pt modelId="{300C6D78-BC39-487E-9F9E-85B82FEE43AE}" type="pres">
      <dgm:prSet presAssocID="{A0F523E3-EF86-47CF-950E-BAFAA518A397}" presName="parTxOnly" presStyleLbl="node1" presStyleIdx="3" presStyleCnt="4">
        <dgm:presLayoutVars>
          <dgm:chMax val="0"/>
          <dgm:chPref val="0"/>
          <dgm:bulletEnabled val="1"/>
        </dgm:presLayoutVars>
      </dgm:prSet>
      <dgm:spPr/>
    </dgm:pt>
  </dgm:ptLst>
  <dgm:cxnLst>
    <dgm:cxn modelId="{E5218B19-BFC3-4C17-884B-4AD74AF37FEB}" type="presOf" srcId="{334478AC-3C89-4595-BD1F-D140C9926545}" destId="{27D91C90-8FD3-4537-8B0D-24C549961076}" srcOrd="0" destOrd="0" presId="urn:microsoft.com/office/officeart/2005/8/layout/chevron1"/>
    <dgm:cxn modelId="{D02E1C30-D7B6-4958-85A9-10803F40F47A}" type="presOf" srcId="{102B4E61-394F-4B3D-A0F5-DEE9BDAC02DD}" destId="{8AE128E6-2141-41F9-980A-82C3575EBA6C}" srcOrd="0" destOrd="0" presId="urn:microsoft.com/office/officeart/2005/8/layout/chevron1"/>
    <dgm:cxn modelId="{D5C6DB3C-8231-473F-A605-FA68D1D55995}" type="presOf" srcId="{7002E9E7-8C74-4B7E-8FF3-E74CE1E9CDAE}" destId="{50C65CB6-8526-4B43-A99A-B8CA4E741BDD}" srcOrd="0" destOrd="0" presId="urn:microsoft.com/office/officeart/2005/8/layout/chevron1"/>
    <dgm:cxn modelId="{A0A5386F-02E2-419D-828F-75955590949F}" type="presOf" srcId="{15173702-CA09-4B0B-8FBE-48A786576C36}" destId="{FD0A027E-875C-44A2-9511-7C0E67CE48B0}" srcOrd="0" destOrd="0" presId="urn:microsoft.com/office/officeart/2005/8/layout/chevron1"/>
    <dgm:cxn modelId="{5860CC4F-FAAF-42F2-AA23-EC5C8142B309}" srcId="{334478AC-3C89-4595-BD1F-D140C9926545}" destId="{A0F523E3-EF86-47CF-950E-BAFAA518A397}" srcOrd="3" destOrd="0" parTransId="{E3ADE3EC-B75C-4621-92EF-7C7E05DF244D}" sibTransId="{D5768B63-64E3-4FA4-9F44-2F12318258C7}"/>
    <dgm:cxn modelId="{8283E858-2DFE-4FC8-85D1-C92189EB209F}" srcId="{334478AC-3C89-4595-BD1F-D140C9926545}" destId="{15173702-CA09-4B0B-8FBE-48A786576C36}" srcOrd="1" destOrd="0" parTransId="{230666D0-7211-4E17-B1F0-C56465779453}" sibTransId="{CFEBB47C-288B-4033-B975-FABF45366EA7}"/>
    <dgm:cxn modelId="{5375FA84-3529-490B-876E-BDA6C6F0C4C8}" srcId="{334478AC-3C89-4595-BD1F-D140C9926545}" destId="{7002E9E7-8C74-4B7E-8FF3-E74CE1E9CDAE}" srcOrd="2" destOrd="0" parTransId="{43699ABD-48A6-486B-8EBD-9FC9CA98C42A}" sibTransId="{6F4869B2-9E28-48D1-9CE7-8B618B736A82}"/>
    <dgm:cxn modelId="{A40E82BE-EB64-4A6B-8C63-94DE6C6779EC}" srcId="{334478AC-3C89-4595-BD1F-D140C9926545}" destId="{102B4E61-394F-4B3D-A0F5-DEE9BDAC02DD}" srcOrd="0" destOrd="0" parTransId="{E15D4828-C8D9-45E1-9CB3-A5D6270F3E17}" sibTransId="{8A2A8739-91E3-4283-AF5B-F98FC54FAC85}"/>
    <dgm:cxn modelId="{947F6CFB-D86D-4809-B92F-AFAB93FE20F1}" type="presOf" srcId="{A0F523E3-EF86-47CF-950E-BAFAA518A397}" destId="{300C6D78-BC39-487E-9F9E-85B82FEE43AE}" srcOrd="0" destOrd="0" presId="urn:microsoft.com/office/officeart/2005/8/layout/chevron1"/>
    <dgm:cxn modelId="{DED370F2-0929-405C-8C0F-C3BF1C17C14C}" type="presParOf" srcId="{27D91C90-8FD3-4537-8B0D-24C549961076}" destId="{8AE128E6-2141-41F9-980A-82C3575EBA6C}" srcOrd="0" destOrd="0" presId="urn:microsoft.com/office/officeart/2005/8/layout/chevron1"/>
    <dgm:cxn modelId="{7FED9FA1-CE84-4E62-B4F6-A5FCC56181FC}" type="presParOf" srcId="{27D91C90-8FD3-4537-8B0D-24C549961076}" destId="{B38E8F79-5171-44FF-9121-6F2B191C5E79}" srcOrd="1" destOrd="0" presId="urn:microsoft.com/office/officeart/2005/8/layout/chevron1"/>
    <dgm:cxn modelId="{0197138C-391C-4397-BFCD-C42A50EF338E}" type="presParOf" srcId="{27D91C90-8FD3-4537-8B0D-24C549961076}" destId="{FD0A027E-875C-44A2-9511-7C0E67CE48B0}" srcOrd="2" destOrd="0" presId="urn:microsoft.com/office/officeart/2005/8/layout/chevron1"/>
    <dgm:cxn modelId="{1B68DCFE-F7B8-4173-A7E3-50E3AFA46E5A}" type="presParOf" srcId="{27D91C90-8FD3-4537-8B0D-24C549961076}" destId="{CEC2C261-F3E0-4282-A93F-7A137304728C}" srcOrd="3" destOrd="0" presId="urn:microsoft.com/office/officeart/2005/8/layout/chevron1"/>
    <dgm:cxn modelId="{78EA799A-9E5B-44F0-BF26-B5E4A1EEACBB}" type="presParOf" srcId="{27D91C90-8FD3-4537-8B0D-24C549961076}" destId="{50C65CB6-8526-4B43-A99A-B8CA4E741BDD}" srcOrd="4" destOrd="0" presId="urn:microsoft.com/office/officeart/2005/8/layout/chevron1"/>
    <dgm:cxn modelId="{162ED1AD-A106-4150-B879-5F60FC34F243}" type="presParOf" srcId="{27D91C90-8FD3-4537-8B0D-24C549961076}" destId="{97CE2852-5735-41C1-A474-0CE7818D0936}" srcOrd="5" destOrd="0" presId="urn:microsoft.com/office/officeart/2005/8/layout/chevron1"/>
    <dgm:cxn modelId="{9CACE69D-4E81-472E-8EA4-4BF565A599AB}" type="presParOf" srcId="{27D91C90-8FD3-4537-8B0D-24C549961076}" destId="{300C6D78-BC39-487E-9F9E-85B82FEE43AE}" srcOrd="6" destOrd="0" presId="urn:microsoft.com/office/officeart/2005/8/layout/chevr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D400F3-1DF0-4184-856B-990474EA9823}"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693F60E9-08AB-4B07-9F3C-8C09A43041D5}">
      <dgm:prSet phldrT="[Text]"/>
      <dgm:spPr/>
      <dgm:t>
        <a:bodyPr/>
        <a:lstStyle/>
        <a:p>
          <a:r>
            <a:rPr lang="en-US"/>
            <a:t>Traveler</a:t>
          </a:r>
        </a:p>
      </dgm:t>
    </dgm:pt>
    <dgm:pt modelId="{EA75724B-1F9F-4692-B19B-BAD9E03A7B8B}" type="parTrans" cxnId="{BA71FE4A-1A03-4463-A506-0133E392ABA2}">
      <dgm:prSet/>
      <dgm:spPr/>
      <dgm:t>
        <a:bodyPr/>
        <a:lstStyle/>
        <a:p>
          <a:endParaRPr lang="en-US"/>
        </a:p>
      </dgm:t>
    </dgm:pt>
    <dgm:pt modelId="{B971CEE5-ED51-49DB-80EE-8459A175B1B0}" type="sibTrans" cxnId="{BA71FE4A-1A03-4463-A506-0133E392ABA2}">
      <dgm:prSet/>
      <dgm:spPr/>
      <dgm:t>
        <a:bodyPr/>
        <a:lstStyle/>
        <a:p>
          <a:endParaRPr lang="en-US"/>
        </a:p>
      </dgm:t>
    </dgm:pt>
    <dgm:pt modelId="{F2E54E75-9CD8-4A00-A1A9-9261B807B8AB}">
      <dgm:prSet phldrT="[Text]" custT="1"/>
      <dgm:spPr/>
      <dgm:t>
        <a:bodyPr/>
        <a:lstStyle/>
        <a:p>
          <a:pPr rtl="0"/>
          <a:r>
            <a:rPr lang="en-US" sz="1200">
              <a:latin typeface="Calibri" panose="020F0502020204030204"/>
            </a:rPr>
            <a:t> </a:t>
          </a:r>
          <a:r>
            <a:rPr lang="en-US" sz="1200"/>
            <a:t>Inspect for errors</a:t>
          </a:r>
        </a:p>
      </dgm:t>
    </dgm:pt>
    <dgm:pt modelId="{20732B55-FC2A-4219-B9E8-127D6F9BD2D9}" type="parTrans" cxnId="{EB4AA1EC-A6AA-4CDA-B2F5-2A9B5C8FBEAF}">
      <dgm:prSet/>
      <dgm:spPr/>
      <dgm:t>
        <a:bodyPr/>
        <a:lstStyle/>
        <a:p>
          <a:endParaRPr lang="en-US"/>
        </a:p>
      </dgm:t>
    </dgm:pt>
    <dgm:pt modelId="{CDD2CC22-E6D7-4525-8D59-0C1BB097A68C}" type="sibTrans" cxnId="{EB4AA1EC-A6AA-4CDA-B2F5-2A9B5C8FBEAF}">
      <dgm:prSet/>
      <dgm:spPr/>
      <dgm:t>
        <a:bodyPr/>
        <a:lstStyle/>
        <a:p>
          <a:endParaRPr lang="en-US"/>
        </a:p>
      </dgm:t>
    </dgm:pt>
    <dgm:pt modelId="{C6F27172-BD5A-4E94-BAB4-DEA32B0B4CBC}">
      <dgm:prSet phldrT="[Text]" custT="1"/>
      <dgm:spPr/>
      <dgm:t>
        <a:bodyPr/>
        <a:lstStyle/>
        <a:p>
          <a:pPr rtl="0"/>
          <a:r>
            <a:rPr lang="en-US" sz="1200">
              <a:latin typeface="Calibri" panose="020F0502020204030204"/>
            </a:rPr>
            <a:t> Inpect for errors</a:t>
          </a:r>
          <a:endParaRPr lang="en-US" sz="1200"/>
        </a:p>
      </dgm:t>
    </dgm:pt>
    <dgm:pt modelId="{7E215068-D3B1-4886-BD22-E0DBF29666AA}" type="parTrans" cxnId="{9B8D9BE5-6AF8-4237-A348-2ADD6108CBCC}">
      <dgm:prSet/>
      <dgm:spPr/>
      <dgm:t>
        <a:bodyPr/>
        <a:lstStyle/>
        <a:p>
          <a:endParaRPr lang="en-US"/>
        </a:p>
      </dgm:t>
    </dgm:pt>
    <dgm:pt modelId="{B399BA7F-B001-466F-8A03-81732A35E7DF}" type="sibTrans" cxnId="{9B8D9BE5-6AF8-4237-A348-2ADD6108CBCC}">
      <dgm:prSet/>
      <dgm:spPr/>
      <dgm:t>
        <a:bodyPr/>
        <a:lstStyle/>
        <a:p>
          <a:endParaRPr lang="en-US"/>
        </a:p>
      </dgm:t>
    </dgm:pt>
    <dgm:pt modelId="{0FE36D54-D1C5-4327-ADE5-762358688A0A}">
      <dgm:prSet phldrT="[Text]" phldr="0" custT="1"/>
      <dgm:spPr/>
      <dgm:t>
        <a:bodyPr/>
        <a:lstStyle/>
        <a:p>
          <a:pPr rtl="0"/>
          <a:r>
            <a:rPr lang="en-US" sz="900"/>
            <a:t>Inspect for </a:t>
          </a:r>
          <a:r>
            <a:rPr lang="en-US" sz="900">
              <a:latin typeface="Calibri" panose="020F0502020204030204"/>
            </a:rPr>
            <a:t>errors</a:t>
          </a:r>
        </a:p>
      </dgm:t>
    </dgm:pt>
    <dgm:pt modelId="{ABEE7669-543D-482D-9C67-EC726AF4A273}" type="parTrans" cxnId="{5A90BE22-9046-474D-889E-E8560E2AEAAB}">
      <dgm:prSet/>
      <dgm:spPr/>
      <dgm:t>
        <a:bodyPr/>
        <a:lstStyle/>
        <a:p>
          <a:endParaRPr lang="en-US"/>
        </a:p>
      </dgm:t>
    </dgm:pt>
    <dgm:pt modelId="{F994DCAA-C455-47E2-9492-00BC4F13FFA2}" type="sibTrans" cxnId="{5A90BE22-9046-474D-889E-E8560E2AEAAB}">
      <dgm:prSet/>
      <dgm:spPr/>
      <dgm:t>
        <a:bodyPr/>
        <a:lstStyle/>
        <a:p>
          <a:endParaRPr lang="en-US"/>
        </a:p>
      </dgm:t>
    </dgm:pt>
    <dgm:pt modelId="{EEB1F026-7B58-4322-AAB9-FCA7BBD0E1FA}">
      <dgm:prSet phldrT="[Text]"/>
      <dgm:spPr/>
      <dgm:t>
        <a:bodyPr/>
        <a:lstStyle/>
        <a:p>
          <a:r>
            <a:rPr lang="en-US"/>
            <a:t>Processor</a:t>
          </a:r>
        </a:p>
      </dgm:t>
    </dgm:pt>
    <dgm:pt modelId="{7D7A49DA-0E13-4F16-B03D-A344DE954BCB}" type="parTrans" cxnId="{843442F5-A2A2-4A29-91BD-41499132AF5F}">
      <dgm:prSet/>
      <dgm:spPr/>
      <dgm:t>
        <a:bodyPr/>
        <a:lstStyle/>
        <a:p>
          <a:endParaRPr lang="en-US"/>
        </a:p>
      </dgm:t>
    </dgm:pt>
    <dgm:pt modelId="{225F0E17-8AEB-4E9D-92DE-B98C7A990E3A}" type="sibTrans" cxnId="{843442F5-A2A2-4A29-91BD-41499132AF5F}">
      <dgm:prSet/>
      <dgm:spPr/>
      <dgm:t>
        <a:bodyPr/>
        <a:lstStyle/>
        <a:p>
          <a:endParaRPr lang="en-US"/>
        </a:p>
      </dgm:t>
    </dgm:pt>
    <dgm:pt modelId="{B561309D-9CC7-4DC7-8169-2CA4E10F0FE9}">
      <dgm:prSet phldrT="[Text]" custT="1"/>
      <dgm:spPr/>
      <dgm:t>
        <a:bodyPr/>
        <a:lstStyle/>
        <a:p>
          <a:r>
            <a:rPr lang="en-US" sz="1200"/>
            <a:t>Create report</a:t>
          </a:r>
        </a:p>
      </dgm:t>
    </dgm:pt>
    <dgm:pt modelId="{4505F179-EFE4-40DB-BA9C-F0C57B478A69}" type="parTrans" cxnId="{23A7BEDA-58BE-4BCB-80C3-74A7546534AB}">
      <dgm:prSet/>
      <dgm:spPr/>
      <dgm:t>
        <a:bodyPr/>
        <a:lstStyle/>
        <a:p>
          <a:endParaRPr lang="en-US"/>
        </a:p>
      </dgm:t>
    </dgm:pt>
    <dgm:pt modelId="{B12CD72B-2D78-4424-B31B-8A6778CAA378}" type="sibTrans" cxnId="{23A7BEDA-58BE-4BCB-80C3-74A7546534AB}">
      <dgm:prSet/>
      <dgm:spPr/>
      <dgm:t>
        <a:bodyPr/>
        <a:lstStyle/>
        <a:p>
          <a:endParaRPr lang="en-US"/>
        </a:p>
      </dgm:t>
    </dgm:pt>
    <dgm:pt modelId="{C2E0EF59-3463-420C-91E0-D41269DF8178}">
      <dgm:prSet/>
      <dgm:spPr/>
      <dgm:t>
        <a:bodyPr/>
        <a:lstStyle/>
        <a:p>
          <a:r>
            <a:rPr lang="en-US"/>
            <a:t>Final check</a:t>
          </a:r>
        </a:p>
      </dgm:t>
    </dgm:pt>
    <dgm:pt modelId="{DC310EFE-C4A9-488A-A7E6-FBA5648C6D05}" type="parTrans" cxnId="{B8700D4E-7461-4C80-96B3-4AA8D0916EB4}">
      <dgm:prSet/>
      <dgm:spPr/>
      <dgm:t>
        <a:bodyPr/>
        <a:lstStyle/>
        <a:p>
          <a:endParaRPr lang="en-US"/>
        </a:p>
      </dgm:t>
    </dgm:pt>
    <dgm:pt modelId="{1806B4B6-D914-4EE7-B5FD-0EB3CFB060E4}" type="sibTrans" cxnId="{B8700D4E-7461-4C80-96B3-4AA8D0916EB4}">
      <dgm:prSet/>
      <dgm:spPr/>
      <dgm:t>
        <a:bodyPr/>
        <a:lstStyle/>
        <a:p>
          <a:endParaRPr lang="en-US"/>
        </a:p>
      </dgm:t>
    </dgm:pt>
    <dgm:pt modelId="{F3DBBFCE-FE6C-4646-9A05-6A013CD001E6}">
      <dgm:prSet phldr="0"/>
      <dgm:spPr/>
      <dgm:t>
        <a:bodyPr/>
        <a:lstStyle/>
        <a:p>
          <a:pPr rtl="0"/>
          <a:r>
            <a:rPr lang="en-US">
              <a:latin typeface="Calibri" panose="020F0502020204030204"/>
            </a:rPr>
            <a:t>Supervisor</a:t>
          </a:r>
          <a:endParaRPr lang="en-US"/>
        </a:p>
      </dgm:t>
    </dgm:pt>
    <dgm:pt modelId="{48903E4C-56BF-423F-99AB-2F93A4ABE6A6}" type="parTrans" cxnId="{2758E0AB-8E12-47F4-8422-31AE51803768}">
      <dgm:prSet/>
      <dgm:spPr/>
    </dgm:pt>
    <dgm:pt modelId="{3B390DCE-00CC-474D-85E8-7A5A18208E4D}" type="sibTrans" cxnId="{2758E0AB-8E12-47F4-8422-31AE51803768}">
      <dgm:prSet/>
      <dgm:spPr/>
    </dgm:pt>
    <dgm:pt modelId="{1252FB4F-3887-44FB-BED4-6B04D6FD0012}">
      <dgm:prSet phldr="0"/>
      <dgm:spPr/>
      <dgm:t>
        <a:bodyPr/>
        <a:lstStyle/>
        <a:p>
          <a:r>
            <a:rPr lang="en-US"/>
            <a:t>GL Approver</a:t>
          </a:r>
        </a:p>
      </dgm:t>
    </dgm:pt>
    <dgm:pt modelId="{0960B71B-7F62-44DA-8AB6-573989B19EA9}" type="parTrans" cxnId="{023386A8-0746-421E-AE04-475AD8E5E0FE}">
      <dgm:prSet/>
      <dgm:spPr/>
    </dgm:pt>
    <dgm:pt modelId="{173EABAE-27AA-4324-93CE-7DF33434FC67}" type="sibTrans" cxnId="{023386A8-0746-421E-AE04-475AD8E5E0FE}">
      <dgm:prSet/>
      <dgm:spPr/>
    </dgm:pt>
    <dgm:pt modelId="{EE8026D8-E55B-4D31-8550-13C2F25EDE08}">
      <dgm:prSet phldr="0"/>
      <dgm:spPr/>
      <dgm:t>
        <a:bodyPr/>
        <a:lstStyle/>
        <a:p>
          <a:r>
            <a:rPr lang="en-US">
              <a:latin typeface="Calibri" panose="020F0502020204030204"/>
            </a:rPr>
            <a:t>Accounts</a:t>
          </a:r>
          <a:r>
            <a:rPr lang="en-US"/>
            <a:t> Payable</a:t>
          </a:r>
        </a:p>
      </dgm:t>
    </dgm:pt>
    <dgm:pt modelId="{D73C88BE-00EE-495D-AD08-2D96273B8C57}" type="parTrans" cxnId="{E9497C8A-FD77-45E9-A9CE-596FF15999F4}">
      <dgm:prSet/>
      <dgm:spPr/>
    </dgm:pt>
    <dgm:pt modelId="{9D4B3A03-0858-4794-8326-FFD58F66A275}" type="sibTrans" cxnId="{E9497C8A-FD77-45E9-A9CE-596FF15999F4}">
      <dgm:prSet/>
      <dgm:spPr/>
    </dgm:pt>
    <dgm:pt modelId="{171600DB-E4AD-455A-A4B9-A0A4E710006F}" type="pres">
      <dgm:prSet presAssocID="{2BD400F3-1DF0-4184-856B-990474EA9823}" presName="theList" presStyleCnt="0">
        <dgm:presLayoutVars>
          <dgm:dir/>
          <dgm:animLvl val="lvl"/>
          <dgm:resizeHandles val="exact"/>
        </dgm:presLayoutVars>
      </dgm:prSet>
      <dgm:spPr/>
    </dgm:pt>
    <dgm:pt modelId="{80E9A461-B92C-4397-98A0-5D18C98FE1E6}" type="pres">
      <dgm:prSet presAssocID="{EEB1F026-7B58-4322-AAB9-FCA7BBD0E1FA}" presName="compNode" presStyleCnt="0"/>
      <dgm:spPr/>
    </dgm:pt>
    <dgm:pt modelId="{3655F26E-BCC0-4154-8E34-790D063F127D}" type="pres">
      <dgm:prSet presAssocID="{EEB1F026-7B58-4322-AAB9-FCA7BBD0E1FA}" presName="noGeometry" presStyleCnt="0"/>
      <dgm:spPr/>
    </dgm:pt>
    <dgm:pt modelId="{3447DC2C-1F1F-4B80-A890-F6017F8C85AC}" type="pres">
      <dgm:prSet presAssocID="{EEB1F026-7B58-4322-AAB9-FCA7BBD0E1FA}" presName="childTextVisible" presStyleLbl="bgAccFollowNode1" presStyleIdx="0" presStyleCnt="5">
        <dgm:presLayoutVars>
          <dgm:bulletEnabled val="1"/>
        </dgm:presLayoutVars>
      </dgm:prSet>
      <dgm:spPr/>
    </dgm:pt>
    <dgm:pt modelId="{69A32852-4C33-40A6-83BC-8D25E0CE48EA}" type="pres">
      <dgm:prSet presAssocID="{EEB1F026-7B58-4322-AAB9-FCA7BBD0E1FA}" presName="childTextHidden" presStyleLbl="bgAccFollowNode1" presStyleIdx="0" presStyleCnt="5"/>
      <dgm:spPr/>
    </dgm:pt>
    <dgm:pt modelId="{F1D80214-1840-41AE-9DB3-674BFFFC935B}" type="pres">
      <dgm:prSet presAssocID="{EEB1F026-7B58-4322-AAB9-FCA7BBD0E1FA}" presName="parentText" presStyleLbl="node1" presStyleIdx="0" presStyleCnt="5">
        <dgm:presLayoutVars>
          <dgm:chMax val="1"/>
          <dgm:bulletEnabled val="1"/>
        </dgm:presLayoutVars>
      </dgm:prSet>
      <dgm:spPr/>
    </dgm:pt>
    <dgm:pt modelId="{9527E26D-6A80-4A43-B293-82D9A19E2FBE}" type="pres">
      <dgm:prSet presAssocID="{EEB1F026-7B58-4322-AAB9-FCA7BBD0E1FA}" presName="aSpace" presStyleCnt="0"/>
      <dgm:spPr/>
    </dgm:pt>
    <dgm:pt modelId="{7C2CE36C-18DC-4246-9C5A-05C58BEF7930}" type="pres">
      <dgm:prSet presAssocID="{693F60E9-08AB-4B07-9F3C-8C09A43041D5}" presName="compNode" presStyleCnt="0"/>
      <dgm:spPr/>
    </dgm:pt>
    <dgm:pt modelId="{8FBF85DF-5A27-4389-9A70-F3EAEEE0FA9F}" type="pres">
      <dgm:prSet presAssocID="{693F60E9-08AB-4B07-9F3C-8C09A43041D5}" presName="noGeometry" presStyleCnt="0"/>
      <dgm:spPr/>
    </dgm:pt>
    <dgm:pt modelId="{DAFC4D57-B518-4A50-A0BB-284E23DFDDBE}" type="pres">
      <dgm:prSet presAssocID="{693F60E9-08AB-4B07-9F3C-8C09A43041D5}" presName="childTextVisible" presStyleLbl="bgAccFollowNode1" presStyleIdx="1" presStyleCnt="5" custLinFactNeighborX="1649" custLinFactNeighborY="779">
        <dgm:presLayoutVars>
          <dgm:bulletEnabled val="1"/>
        </dgm:presLayoutVars>
      </dgm:prSet>
      <dgm:spPr/>
    </dgm:pt>
    <dgm:pt modelId="{4D85F529-50D2-4DC5-9309-17936798FE37}" type="pres">
      <dgm:prSet presAssocID="{693F60E9-08AB-4B07-9F3C-8C09A43041D5}" presName="childTextHidden" presStyleLbl="bgAccFollowNode1" presStyleIdx="1" presStyleCnt="5"/>
      <dgm:spPr/>
    </dgm:pt>
    <dgm:pt modelId="{9FC77F6E-16FA-4274-A413-16A96FC13B9A}" type="pres">
      <dgm:prSet presAssocID="{693F60E9-08AB-4B07-9F3C-8C09A43041D5}" presName="parentText" presStyleLbl="node1" presStyleIdx="1" presStyleCnt="5">
        <dgm:presLayoutVars>
          <dgm:chMax val="1"/>
          <dgm:bulletEnabled val="1"/>
        </dgm:presLayoutVars>
      </dgm:prSet>
      <dgm:spPr/>
    </dgm:pt>
    <dgm:pt modelId="{2F89F51C-7849-4821-A730-0F1D728621C1}" type="pres">
      <dgm:prSet presAssocID="{693F60E9-08AB-4B07-9F3C-8C09A43041D5}" presName="aSpace" presStyleCnt="0"/>
      <dgm:spPr/>
    </dgm:pt>
    <dgm:pt modelId="{449A3B09-265C-431C-9803-BFE21F97379E}" type="pres">
      <dgm:prSet presAssocID="{1252FB4F-3887-44FB-BED4-6B04D6FD0012}" presName="compNode" presStyleCnt="0"/>
      <dgm:spPr/>
    </dgm:pt>
    <dgm:pt modelId="{2362C1B9-B12E-40DD-97FF-921808C4B53F}" type="pres">
      <dgm:prSet presAssocID="{1252FB4F-3887-44FB-BED4-6B04D6FD0012}" presName="noGeometry" presStyleCnt="0"/>
      <dgm:spPr/>
    </dgm:pt>
    <dgm:pt modelId="{E5583CA4-DC0A-4EDE-886D-573D06A13206}" type="pres">
      <dgm:prSet presAssocID="{1252FB4F-3887-44FB-BED4-6B04D6FD0012}" presName="childTextVisible" presStyleLbl="bgAccFollowNode1" presStyleIdx="2" presStyleCnt="5">
        <dgm:presLayoutVars>
          <dgm:bulletEnabled val="1"/>
        </dgm:presLayoutVars>
      </dgm:prSet>
      <dgm:spPr/>
    </dgm:pt>
    <dgm:pt modelId="{BC248377-1221-43BA-9A1E-93F441E71603}" type="pres">
      <dgm:prSet presAssocID="{1252FB4F-3887-44FB-BED4-6B04D6FD0012}" presName="childTextHidden" presStyleLbl="bgAccFollowNode1" presStyleIdx="2" presStyleCnt="5"/>
      <dgm:spPr/>
    </dgm:pt>
    <dgm:pt modelId="{E7BC9B3A-621C-43A8-B88A-2D721F8870B4}" type="pres">
      <dgm:prSet presAssocID="{1252FB4F-3887-44FB-BED4-6B04D6FD0012}" presName="parentText" presStyleLbl="node1" presStyleIdx="2" presStyleCnt="5">
        <dgm:presLayoutVars>
          <dgm:chMax val="1"/>
          <dgm:bulletEnabled val="1"/>
        </dgm:presLayoutVars>
      </dgm:prSet>
      <dgm:spPr/>
    </dgm:pt>
    <dgm:pt modelId="{E3B3BD85-3851-464F-A1A7-2EFFDD7CAB12}" type="pres">
      <dgm:prSet presAssocID="{1252FB4F-3887-44FB-BED4-6B04D6FD0012}" presName="aSpace" presStyleCnt="0"/>
      <dgm:spPr/>
    </dgm:pt>
    <dgm:pt modelId="{6AC1581D-ECB4-4CAD-88C0-CDF048B39023}" type="pres">
      <dgm:prSet presAssocID="{F3DBBFCE-FE6C-4646-9A05-6A013CD001E6}" presName="compNode" presStyleCnt="0"/>
      <dgm:spPr/>
    </dgm:pt>
    <dgm:pt modelId="{BE0A65C9-8BEB-4883-A589-F20848E74280}" type="pres">
      <dgm:prSet presAssocID="{F3DBBFCE-FE6C-4646-9A05-6A013CD001E6}" presName="noGeometry" presStyleCnt="0"/>
      <dgm:spPr/>
    </dgm:pt>
    <dgm:pt modelId="{A41B7F13-2CFE-448C-9954-C95EF14F3FFE}" type="pres">
      <dgm:prSet presAssocID="{F3DBBFCE-FE6C-4646-9A05-6A013CD001E6}" presName="childTextVisible" presStyleLbl="bgAccFollowNode1" presStyleIdx="3" presStyleCnt="5">
        <dgm:presLayoutVars>
          <dgm:bulletEnabled val="1"/>
        </dgm:presLayoutVars>
      </dgm:prSet>
      <dgm:spPr/>
    </dgm:pt>
    <dgm:pt modelId="{821692F6-E7AA-4F6F-8D55-F425C172BE7C}" type="pres">
      <dgm:prSet presAssocID="{F3DBBFCE-FE6C-4646-9A05-6A013CD001E6}" presName="childTextHidden" presStyleLbl="bgAccFollowNode1" presStyleIdx="3" presStyleCnt="5"/>
      <dgm:spPr/>
    </dgm:pt>
    <dgm:pt modelId="{A32D4D12-DE54-45DD-855E-370C7AAA3E86}" type="pres">
      <dgm:prSet presAssocID="{F3DBBFCE-FE6C-4646-9A05-6A013CD001E6}" presName="parentText" presStyleLbl="node1" presStyleIdx="3" presStyleCnt="5">
        <dgm:presLayoutVars>
          <dgm:chMax val="1"/>
          <dgm:bulletEnabled val="1"/>
        </dgm:presLayoutVars>
      </dgm:prSet>
      <dgm:spPr/>
    </dgm:pt>
    <dgm:pt modelId="{58A8ADAE-8F47-4149-99F9-076CC813CEF9}" type="pres">
      <dgm:prSet presAssocID="{F3DBBFCE-FE6C-4646-9A05-6A013CD001E6}" presName="aSpace" presStyleCnt="0"/>
      <dgm:spPr/>
    </dgm:pt>
    <dgm:pt modelId="{6016E932-AFDE-453F-8739-D7998248C670}" type="pres">
      <dgm:prSet presAssocID="{EE8026D8-E55B-4D31-8550-13C2F25EDE08}" presName="compNode" presStyleCnt="0"/>
      <dgm:spPr/>
    </dgm:pt>
    <dgm:pt modelId="{D6D64B7B-54CD-4D5F-A757-5CD1CABC62D8}" type="pres">
      <dgm:prSet presAssocID="{EE8026D8-E55B-4D31-8550-13C2F25EDE08}" presName="noGeometry" presStyleCnt="0"/>
      <dgm:spPr/>
    </dgm:pt>
    <dgm:pt modelId="{FF592D48-5ACF-4285-AB2D-94F24D6FB391}" type="pres">
      <dgm:prSet presAssocID="{EE8026D8-E55B-4D31-8550-13C2F25EDE08}" presName="childTextVisible" presStyleLbl="bgAccFollowNode1" presStyleIdx="4" presStyleCnt="5">
        <dgm:presLayoutVars>
          <dgm:bulletEnabled val="1"/>
        </dgm:presLayoutVars>
      </dgm:prSet>
      <dgm:spPr/>
    </dgm:pt>
    <dgm:pt modelId="{A59BE8EB-D352-4CBC-B7B4-70714F8B27BC}" type="pres">
      <dgm:prSet presAssocID="{EE8026D8-E55B-4D31-8550-13C2F25EDE08}" presName="childTextHidden" presStyleLbl="bgAccFollowNode1" presStyleIdx="4" presStyleCnt="5"/>
      <dgm:spPr/>
    </dgm:pt>
    <dgm:pt modelId="{D3C90CCC-B4D3-4721-8C83-B40E01495801}" type="pres">
      <dgm:prSet presAssocID="{EE8026D8-E55B-4D31-8550-13C2F25EDE08}" presName="parentText" presStyleLbl="node1" presStyleIdx="4" presStyleCnt="5">
        <dgm:presLayoutVars>
          <dgm:chMax val="1"/>
          <dgm:bulletEnabled val="1"/>
        </dgm:presLayoutVars>
      </dgm:prSet>
      <dgm:spPr/>
    </dgm:pt>
  </dgm:ptLst>
  <dgm:cxnLst>
    <dgm:cxn modelId="{FD444916-EEA9-483E-A448-87B5C1741828}" type="presOf" srcId="{EEB1F026-7B58-4322-AAB9-FCA7BBD0E1FA}" destId="{F1D80214-1840-41AE-9DB3-674BFFFC935B}" srcOrd="0" destOrd="0" presId="urn:microsoft.com/office/officeart/2005/8/layout/hProcess6"/>
    <dgm:cxn modelId="{32CA1321-202F-4BBC-BEC7-537DF7B75688}" type="presOf" srcId="{C2E0EF59-3463-420C-91E0-D41269DF8178}" destId="{FF592D48-5ACF-4285-AB2D-94F24D6FB391}" srcOrd="0" destOrd="0" presId="urn:microsoft.com/office/officeart/2005/8/layout/hProcess6"/>
    <dgm:cxn modelId="{5A90BE22-9046-474D-889E-E8560E2AEAAB}" srcId="{F3DBBFCE-FE6C-4646-9A05-6A013CD001E6}" destId="{0FE36D54-D1C5-4327-ADE5-762358688A0A}" srcOrd="0" destOrd="0" parTransId="{ABEE7669-543D-482D-9C67-EC726AF4A273}" sibTransId="{F994DCAA-C455-47E2-9492-00BC4F13FFA2}"/>
    <dgm:cxn modelId="{8143CE2E-259B-47F4-BB81-9721A91C13F7}" type="presOf" srcId="{B561309D-9CC7-4DC7-8169-2CA4E10F0FE9}" destId="{69A32852-4C33-40A6-83BC-8D25E0CE48EA}" srcOrd="1" destOrd="0" presId="urn:microsoft.com/office/officeart/2005/8/layout/hProcess6"/>
    <dgm:cxn modelId="{95E2B136-DE91-4F36-B5E4-A9141B942908}" type="presOf" srcId="{0FE36D54-D1C5-4327-ADE5-762358688A0A}" destId="{A41B7F13-2CFE-448C-9954-C95EF14F3FFE}" srcOrd="0" destOrd="0" presId="urn:microsoft.com/office/officeart/2005/8/layout/hProcess6"/>
    <dgm:cxn modelId="{91DF3039-DCAD-4229-BAA8-C0262988F903}" type="presOf" srcId="{C6F27172-BD5A-4E94-BAB4-DEA32B0B4CBC}" destId="{BC248377-1221-43BA-9A1E-93F441E71603}" srcOrd="1" destOrd="0" presId="urn:microsoft.com/office/officeart/2005/8/layout/hProcess6"/>
    <dgm:cxn modelId="{42DD453D-8CA5-4B6B-B6E6-D63B765F6AC1}" type="presOf" srcId="{0FE36D54-D1C5-4327-ADE5-762358688A0A}" destId="{821692F6-E7AA-4F6F-8D55-F425C172BE7C}" srcOrd="1" destOrd="0" presId="urn:microsoft.com/office/officeart/2005/8/layout/hProcess6"/>
    <dgm:cxn modelId="{BA71FE4A-1A03-4463-A506-0133E392ABA2}" srcId="{2BD400F3-1DF0-4184-856B-990474EA9823}" destId="{693F60E9-08AB-4B07-9F3C-8C09A43041D5}" srcOrd="1" destOrd="0" parTransId="{EA75724B-1F9F-4692-B19B-BAD9E03A7B8B}" sibTransId="{B971CEE5-ED51-49DB-80EE-8459A175B1B0}"/>
    <dgm:cxn modelId="{B8700D4E-7461-4C80-96B3-4AA8D0916EB4}" srcId="{EE8026D8-E55B-4D31-8550-13C2F25EDE08}" destId="{C2E0EF59-3463-420C-91E0-D41269DF8178}" srcOrd="0" destOrd="0" parTransId="{DC310EFE-C4A9-488A-A7E6-FBA5648C6D05}" sibTransId="{1806B4B6-D914-4EE7-B5FD-0EB3CFB060E4}"/>
    <dgm:cxn modelId="{3FD51B6E-388A-4572-839F-0DFDC437B384}" type="presOf" srcId="{F2E54E75-9CD8-4A00-A1A9-9261B807B8AB}" destId="{DAFC4D57-B518-4A50-A0BB-284E23DFDDBE}" srcOrd="0" destOrd="0" presId="urn:microsoft.com/office/officeart/2005/8/layout/hProcess6"/>
    <dgm:cxn modelId="{38C0DE77-5682-4336-AA8B-AFAC25BD6FD2}" type="presOf" srcId="{C2E0EF59-3463-420C-91E0-D41269DF8178}" destId="{A59BE8EB-D352-4CBC-B7B4-70714F8B27BC}" srcOrd="1" destOrd="0" presId="urn:microsoft.com/office/officeart/2005/8/layout/hProcess6"/>
    <dgm:cxn modelId="{839C885A-B94A-4349-BA34-9094550A2FD1}" type="presOf" srcId="{1252FB4F-3887-44FB-BED4-6B04D6FD0012}" destId="{E7BC9B3A-621C-43A8-B88A-2D721F8870B4}" srcOrd="0" destOrd="0" presId="urn:microsoft.com/office/officeart/2005/8/layout/hProcess6"/>
    <dgm:cxn modelId="{1387EF80-6E2E-4B14-BCF6-BD6D7E00982E}" type="presOf" srcId="{B561309D-9CC7-4DC7-8169-2CA4E10F0FE9}" destId="{3447DC2C-1F1F-4B80-A890-F6017F8C85AC}" srcOrd="0" destOrd="0" presId="urn:microsoft.com/office/officeart/2005/8/layout/hProcess6"/>
    <dgm:cxn modelId="{E9497C8A-FD77-45E9-A9CE-596FF15999F4}" srcId="{2BD400F3-1DF0-4184-856B-990474EA9823}" destId="{EE8026D8-E55B-4D31-8550-13C2F25EDE08}" srcOrd="4" destOrd="0" parTransId="{D73C88BE-00EE-495D-AD08-2D96273B8C57}" sibTransId="{9D4B3A03-0858-4794-8326-FFD58F66A275}"/>
    <dgm:cxn modelId="{023386A8-0746-421E-AE04-475AD8E5E0FE}" srcId="{2BD400F3-1DF0-4184-856B-990474EA9823}" destId="{1252FB4F-3887-44FB-BED4-6B04D6FD0012}" srcOrd="2" destOrd="0" parTransId="{0960B71B-7F62-44DA-8AB6-573989B19EA9}" sibTransId="{173EABAE-27AA-4324-93CE-7DF33434FC67}"/>
    <dgm:cxn modelId="{2758E0AB-8E12-47F4-8422-31AE51803768}" srcId="{2BD400F3-1DF0-4184-856B-990474EA9823}" destId="{F3DBBFCE-FE6C-4646-9A05-6A013CD001E6}" srcOrd="3" destOrd="0" parTransId="{48903E4C-56BF-423F-99AB-2F93A4ABE6A6}" sibTransId="{3B390DCE-00CC-474D-85E8-7A5A18208E4D}"/>
    <dgm:cxn modelId="{F2ECF9AF-934B-40D5-9C2B-8E947B783FE1}" type="presOf" srcId="{F2E54E75-9CD8-4A00-A1A9-9261B807B8AB}" destId="{4D85F529-50D2-4DC5-9309-17936798FE37}" srcOrd="1" destOrd="0" presId="urn:microsoft.com/office/officeart/2005/8/layout/hProcess6"/>
    <dgm:cxn modelId="{2AC4DEC1-8A1B-4FFB-B98D-858C374E6F6D}" type="presOf" srcId="{C6F27172-BD5A-4E94-BAB4-DEA32B0B4CBC}" destId="{E5583CA4-DC0A-4EDE-886D-573D06A13206}" srcOrd="0" destOrd="0" presId="urn:microsoft.com/office/officeart/2005/8/layout/hProcess6"/>
    <dgm:cxn modelId="{BDF98FC3-E0AC-4D1D-B63D-94932640047F}" type="presOf" srcId="{2BD400F3-1DF0-4184-856B-990474EA9823}" destId="{171600DB-E4AD-455A-A4B9-A0A4E710006F}" srcOrd="0" destOrd="0" presId="urn:microsoft.com/office/officeart/2005/8/layout/hProcess6"/>
    <dgm:cxn modelId="{E829D0C6-7A4E-43C6-B9FE-984E6A52C88D}" type="presOf" srcId="{EE8026D8-E55B-4D31-8550-13C2F25EDE08}" destId="{D3C90CCC-B4D3-4721-8C83-B40E01495801}" srcOrd="0" destOrd="0" presId="urn:microsoft.com/office/officeart/2005/8/layout/hProcess6"/>
    <dgm:cxn modelId="{23A7BEDA-58BE-4BCB-80C3-74A7546534AB}" srcId="{EEB1F026-7B58-4322-AAB9-FCA7BBD0E1FA}" destId="{B561309D-9CC7-4DC7-8169-2CA4E10F0FE9}" srcOrd="0" destOrd="0" parTransId="{4505F179-EFE4-40DB-BA9C-F0C57B478A69}" sibTransId="{B12CD72B-2D78-4424-B31B-8A6778CAA378}"/>
    <dgm:cxn modelId="{F41F00DF-8C1F-4FF5-9AD2-E76DB0DCC26E}" type="presOf" srcId="{F3DBBFCE-FE6C-4646-9A05-6A013CD001E6}" destId="{A32D4D12-DE54-45DD-855E-370C7AAA3E86}" srcOrd="0" destOrd="0" presId="urn:microsoft.com/office/officeart/2005/8/layout/hProcess6"/>
    <dgm:cxn modelId="{9B8D9BE5-6AF8-4237-A348-2ADD6108CBCC}" srcId="{1252FB4F-3887-44FB-BED4-6B04D6FD0012}" destId="{C6F27172-BD5A-4E94-BAB4-DEA32B0B4CBC}" srcOrd="0" destOrd="0" parTransId="{7E215068-D3B1-4886-BD22-E0DBF29666AA}" sibTransId="{B399BA7F-B001-466F-8A03-81732A35E7DF}"/>
    <dgm:cxn modelId="{EF3BAEE7-038A-4635-95DD-41EF42484868}" type="presOf" srcId="{693F60E9-08AB-4B07-9F3C-8C09A43041D5}" destId="{9FC77F6E-16FA-4274-A413-16A96FC13B9A}" srcOrd="0" destOrd="0" presId="urn:microsoft.com/office/officeart/2005/8/layout/hProcess6"/>
    <dgm:cxn modelId="{EB4AA1EC-A6AA-4CDA-B2F5-2A9B5C8FBEAF}" srcId="{693F60E9-08AB-4B07-9F3C-8C09A43041D5}" destId="{F2E54E75-9CD8-4A00-A1A9-9261B807B8AB}" srcOrd="0" destOrd="0" parTransId="{20732B55-FC2A-4219-B9E8-127D6F9BD2D9}" sibTransId="{CDD2CC22-E6D7-4525-8D59-0C1BB097A68C}"/>
    <dgm:cxn modelId="{843442F5-A2A2-4A29-91BD-41499132AF5F}" srcId="{2BD400F3-1DF0-4184-856B-990474EA9823}" destId="{EEB1F026-7B58-4322-AAB9-FCA7BBD0E1FA}" srcOrd="0" destOrd="0" parTransId="{7D7A49DA-0E13-4F16-B03D-A344DE954BCB}" sibTransId="{225F0E17-8AEB-4E9D-92DE-B98C7A990E3A}"/>
    <dgm:cxn modelId="{52C0E96A-9B90-433C-A8AC-B2EB62F1AEF3}" type="presParOf" srcId="{171600DB-E4AD-455A-A4B9-A0A4E710006F}" destId="{80E9A461-B92C-4397-98A0-5D18C98FE1E6}" srcOrd="0" destOrd="0" presId="urn:microsoft.com/office/officeart/2005/8/layout/hProcess6"/>
    <dgm:cxn modelId="{FAC44E16-58DA-4C26-B93E-AC1F21E3FADD}" type="presParOf" srcId="{80E9A461-B92C-4397-98A0-5D18C98FE1E6}" destId="{3655F26E-BCC0-4154-8E34-790D063F127D}" srcOrd="0" destOrd="0" presId="urn:microsoft.com/office/officeart/2005/8/layout/hProcess6"/>
    <dgm:cxn modelId="{011E8D81-B15B-45D8-B7B9-68DB9E8DA1A8}" type="presParOf" srcId="{80E9A461-B92C-4397-98A0-5D18C98FE1E6}" destId="{3447DC2C-1F1F-4B80-A890-F6017F8C85AC}" srcOrd="1" destOrd="0" presId="urn:microsoft.com/office/officeart/2005/8/layout/hProcess6"/>
    <dgm:cxn modelId="{ABCD2CA5-DB38-4C9E-B013-FDC0190D7DAF}" type="presParOf" srcId="{80E9A461-B92C-4397-98A0-5D18C98FE1E6}" destId="{69A32852-4C33-40A6-83BC-8D25E0CE48EA}" srcOrd="2" destOrd="0" presId="urn:microsoft.com/office/officeart/2005/8/layout/hProcess6"/>
    <dgm:cxn modelId="{64AC06FD-57D6-460B-AFA5-8ABD671093EF}" type="presParOf" srcId="{80E9A461-B92C-4397-98A0-5D18C98FE1E6}" destId="{F1D80214-1840-41AE-9DB3-674BFFFC935B}" srcOrd="3" destOrd="0" presId="urn:microsoft.com/office/officeart/2005/8/layout/hProcess6"/>
    <dgm:cxn modelId="{233DC4C0-F93E-4050-82CA-5B4B64B641B2}" type="presParOf" srcId="{171600DB-E4AD-455A-A4B9-A0A4E710006F}" destId="{9527E26D-6A80-4A43-B293-82D9A19E2FBE}" srcOrd="1" destOrd="0" presId="urn:microsoft.com/office/officeart/2005/8/layout/hProcess6"/>
    <dgm:cxn modelId="{06E36396-CC09-41E6-8231-1210C511A01A}" type="presParOf" srcId="{171600DB-E4AD-455A-A4B9-A0A4E710006F}" destId="{7C2CE36C-18DC-4246-9C5A-05C58BEF7930}" srcOrd="2" destOrd="0" presId="urn:microsoft.com/office/officeart/2005/8/layout/hProcess6"/>
    <dgm:cxn modelId="{2CB4E94C-6F07-47EA-B3C0-153807A2B9D7}" type="presParOf" srcId="{7C2CE36C-18DC-4246-9C5A-05C58BEF7930}" destId="{8FBF85DF-5A27-4389-9A70-F3EAEEE0FA9F}" srcOrd="0" destOrd="0" presId="urn:microsoft.com/office/officeart/2005/8/layout/hProcess6"/>
    <dgm:cxn modelId="{F791965A-C042-4543-9952-57AD6F4256F8}" type="presParOf" srcId="{7C2CE36C-18DC-4246-9C5A-05C58BEF7930}" destId="{DAFC4D57-B518-4A50-A0BB-284E23DFDDBE}" srcOrd="1" destOrd="0" presId="urn:microsoft.com/office/officeart/2005/8/layout/hProcess6"/>
    <dgm:cxn modelId="{A7102A89-DD73-4EF2-9294-18623470D835}" type="presParOf" srcId="{7C2CE36C-18DC-4246-9C5A-05C58BEF7930}" destId="{4D85F529-50D2-4DC5-9309-17936798FE37}" srcOrd="2" destOrd="0" presId="urn:microsoft.com/office/officeart/2005/8/layout/hProcess6"/>
    <dgm:cxn modelId="{9264F9FF-EEC1-4BAB-98C3-002D333AD0A9}" type="presParOf" srcId="{7C2CE36C-18DC-4246-9C5A-05C58BEF7930}" destId="{9FC77F6E-16FA-4274-A413-16A96FC13B9A}" srcOrd="3" destOrd="0" presId="urn:microsoft.com/office/officeart/2005/8/layout/hProcess6"/>
    <dgm:cxn modelId="{914FD7D7-6118-417F-ADA3-716D59EDEA99}" type="presParOf" srcId="{171600DB-E4AD-455A-A4B9-A0A4E710006F}" destId="{2F89F51C-7849-4821-A730-0F1D728621C1}" srcOrd="3" destOrd="0" presId="urn:microsoft.com/office/officeart/2005/8/layout/hProcess6"/>
    <dgm:cxn modelId="{FDD50BC9-DA66-4D3B-AC72-DD13F5416AE7}" type="presParOf" srcId="{171600DB-E4AD-455A-A4B9-A0A4E710006F}" destId="{449A3B09-265C-431C-9803-BFE21F97379E}" srcOrd="4" destOrd="0" presId="urn:microsoft.com/office/officeart/2005/8/layout/hProcess6"/>
    <dgm:cxn modelId="{97A76596-16AF-4BFB-875F-30587463C860}" type="presParOf" srcId="{449A3B09-265C-431C-9803-BFE21F97379E}" destId="{2362C1B9-B12E-40DD-97FF-921808C4B53F}" srcOrd="0" destOrd="0" presId="urn:microsoft.com/office/officeart/2005/8/layout/hProcess6"/>
    <dgm:cxn modelId="{E1F6D8B6-C87E-4B27-8516-F105BF533308}" type="presParOf" srcId="{449A3B09-265C-431C-9803-BFE21F97379E}" destId="{E5583CA4-DC0A-4EDE-886D-573D06A13206}" srcOrd="1" destOrd="0" presId="urn:microsoft.com/office/officeart/2005/8/layout/hProcess6"/>
    <dgm:cxn modelId="{241A4E69-2324-4D8B-88E8-0DA0530D1E6E}" type="presParOf" srcId="{449A3B09-265C-431C-9803-BFE21F97379E}" destId="{BC248377-1221-43BA-9A1E-93F441E71603}" srcOrd="2" destOrd="0" presId="urn:microsoft.com/office/officeart/2005/8/layout/hProcess6"/>
    <dgm:cxn modelId="{5AF58749-C4AE-4A99-A3C4-2391778CF433}" type="presParOf" srcId="{449A3B09-265C-431C-9803-BFE21F97379E}" destId="{E7BC9B3A-621C-43A8-B88A-2D721F8870B4}" srcOrd="3" destOrd="0" presId="urn:microsoft.com/office/officeart/2005/8/layout/hProcess6"/>
    <dgm:cxn modelId="{06A4F0B2-226D-49F2-BAA9-B7A421D3B90A}" type="presParOf" srcId="{171600DB-E4AD-455A-A4B9-A0A4E710006F}" destId="{E3B3BD85-3851-464F-A1A7-2EFFDD7CAB12}" srcOrd="5" destOrd="0" presId="urn:microsoft.com/office/officeart/2005/8/layout/hProcess6"/>
    <dgm:cxn modelId="{8CB8DD69-A8CF-499E-93EE-521D0CB79AD5}" type="presParOf" srcId="{171600DB-E4AD-455A-A4B9-A0A4E710006F}" destId="{6AC1581D-ECB4-4CAD-88C0-CDF048B39023}" srcOrd="6" destOrd="0" presId="urn:microsoft.com/office/officeart/2005/8/layout/hProcess6"/>
    <dgm:cxn modelId="{E6B888D8-C6F2-4B28-B559-52C9D8A68C80}" type="presParOf" srcId="{6AC1581D-ECB4-4CAD-88C0-CDF048B39023}" destId="{BE0A65C9-8BEB-4883-A589-F20848E74280}" srcOrd="0" destOrd="0" presId="urn:microsoft.com/office/officeart/2005/8/layout/hProcess6"/>
    <dgm:cxn modelId="{66EED4E1-7818-4973-B361-7443AEAFC046}" type="presParOf" srcId="{6AC1581D-ECB4-4CAD-88C0-CDF048B39023}" destId="{A41B7F13-2CFE-448C-9954-C95EF14F3FFE}" srcOrd="1" destOrd="0" presId="urn:microsoft.com/office/officeart/2005/8/layout/hProcess6"/>
    <dgm:cxn modelId="{9BB6A92D-DC73-4039-B74C-30A796CC2DF9}" type="presParOf" srcId="{6AC1581D-ECB4-4CAD-88C0-CDF048B39023}" destId="{821692F6-E7AA-4F6F-8D55-F425C172BE7C}" srcOrd="2" destOrd="0" presId="urn:microsoft.com/office/officeart/2005/8/layout/hProcess6"/>
    <dgm:cxn modelId="{D9837700-CAE3-423D-80E3-4DA9365377FA}" type="presParOf" srcId="{6AC1581D-ECB4-4CAD-88C0-CDF048B39023}" destId="{A32D4D12-DE54-45DD-855E-370C7AAA3E86}" srcOrd="3" destOrd="0" presId="urn:microsoft.com/office/officeart/2005/8/layout/hProcess6"/>
    <dgm:cxn modelId="{0E03EAD8-2A91-40D6-9748-7F16DBDD6BE9}" type="presParOf" srcId="{171600DB-E4AD-455A-A4B9-A0A4E710006F}" destId="{58A8ADAE-8F47-4149-99F9-076CC813CEF9}" srcOrd="7" destOrd="0" presId="urn:microsoft.com/office/officeart/2005/8/layout/hProcess6"/>
    <dgm:cxn modelId="{1C592C65-FCC3-4F63-A995-9DD63BFD585E}" type="presParOf" srcId="{171600DB-E4AD-455A-A4B9-A0A4E710006F}" destId="{6016E932-AFDE-453F-8739-D7998248C670}" srcOrd="8" destOrd="0" presId="urn:microsoft.com/office/officeart/2005/8/layout/hProcess6"/>
    <dgm:cxn modelId="{181174EF-B66D-4C68-B8FE-378F43859780}" type="presParOf" srcId="{6016E932-AFDE-453F-8739-D7998248C670}" destId="{D6D64B7B-54CD-4D5F-A757-5CD1CABC62D8}" srcOrd="0" destOrd="0" presId="urn:microsoft.com/office/officeart/2005/8/layout/hProcess6"/>
    <dgm:cxn modelId="{1BF7D3F7-3D94-4F96-BF3E-762092225ACC}" type="presParOf" srcId="{6016E932-AFDE-453F-8739-D7998248C670}" destId="{FF592D48-5ACF-4285-AB2D-94F24D6FB391}" srcOrd="1" destOrd="0" presId="urn:microsoft.com/office/officeart/2005/8/layout/hProcess6"/>
    <dgm:cxn modelId="{D3BD3618-9CF0-41A8-9315-27DA4CAB2641}" type="presParOf" srcId="{6016E932-AFDE-453F-8739-D7998248C670}" destId="{A59BE8EB-D352-4CBC-B7B4-70714F8B27BC}" srcOrd="2" destOrd="0" presId="urn:microsoft.com/office/officeart/2005/8/layout/hProcess6"/>
    <dgm:cxn modelId="{A1EBE514-8B9F-438A-B5D1-3734DDFE8C87}" type="presParOf" srcId="{6016E932-AFDE-453F-8739-D7998248C670}" destId="{D3C90CCC-B4D3-4721-8C83-B40E01495801}" srcOrd="3" destOrd="0" presId="urn:microsoft.com/office/officeart/2005/8/layout/hProcess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2408D1-0DC9-4957-8301-027F6FAE917C}">
      <dsp:nvSpPr>
        <dsp:cNvPr id="0" name=""/>
        <dsp:cNvSpPr/>
      </dsp:nvSpPr>
      <dsp:spPr>
        <a:xfrm>
          <a:off x="0" y="2062516"/>
          <a:ext cx="3200400" cy="4512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alibri" panose="020F0502020204030204"/>
            </a:rPr>
            <a:t>Claim </a:t>
          </a:r>
          <a:r>
            <a:rPr lang="en-US" sz="1600" kern="1200"/>
            <a:t>Submission</a:t>
          </a:r>
          <a:r>
            <a:rPr lang="en-US" sz="1600" kern="1200">
              <a:latin typeface="Calibri" panose="020F0502020204030204"/>
            </a:rPr>
            <a:t> </a:t>
          </a:r>
          <a:endParaRPr lang="en-US" sz="1600" kern="1200"/>
        </a:p>
      </dsp:txBody>
      <dsp:txXfrm>
        <a:off x="0" y="2062516"/>
        <a:ext cx="3200400" cy="451228"/>
      </dsp:txXfrm>
    </dsp:sp>
    <dsp:sp modelId="{8E519751-C55F-487D-BBE5-FB29373C16F1}">
      <dsp:nvSpPr>
        <dsp:cNvPr id="0" name=""/>
        <dsp:cNvSpPr/>
      </dsp:nvSpPr>
      <dsp:spPr>
        <a:xfrm rot="10800000">
          <a:off x="0" y="1375295"/>
          <a:ext cx="3200400" cy="693988"/>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After Travel</a:t>
          </a:r>
        </a:p>
      </dsp:txBody>
      <dsp:txXfrm rot="10800000">
        <a:off x="0" y="1375295"/>
        <a:ext cx="3200400" cy="450933"/>
      </dsp:txXfrm>
    </dsp:sp>
    <dsp:sp modelId="{4D8DF404-D80A-42D8-9F56-B78988FA38E9}">
      <dsp:nvSpPr>
        <dsp:cNvPr id="0" name=""/>
        <dsp:cNvSpPr/>
      </dsp:nvSpPr>
      <dsp:spPr>
        <a:xfrm rot="10800000">
          <a:off x="0" y="688075"/>
          <a:ext cx="3200400" cy="693988"/>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During Travel</a:t>
          </a:r>
        </a:p>
      </dsp:txBody>
      <dsp:txXfrm rot="10800000">
        <a:off x="0" y="688075"/>
        <a:ext cx="3200400" cy="450933"/>
      </dsp:txXfrm>
    </dsp:sp>
    <dsp:sp modelId="{7B009859-F210-4E03-8376-09D1B7AD1E1D}">
      <dsp:nvSpPr>
        <dsp:cNvPr id="0" name=""/>
        <dsp:cNvSpPr/>
      </dsp:nvSpPr>
      <dsp:spPr>
        <a:xfrm rot="10800000">
          <a:off x="0" y="854"/>
          <a:ext cx="3200400" cy="693988"/>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Pre-Travel </a:t>
          </a:r>
        </a:p>
      </dsp:txBody>
      <dsp:txXfrm rot="10800000">
        <a:off x="0" y="854"/>
        <a:ext cx="3200400" cy="4509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8DD4D8-A38F-48A2-AD5E-56062D71C38D}">
      <dsp:nvSpPr>
        <dsp:cNvPr id="0" name=""/>
        <dsp:cNvSpPr/>
      </dsp:nvSpPr>
      <dsp:spPr>
        <a:xfrm>
          <a:off x="3026" y="2305140"/>
          <a:ext cx="1125959" cy="450383"/>
        </a:xfrm>
        <a:prstGeom prst="chevron">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t>Research plan w/social distancing</a:t>
          </a:r>
        </a:p>
      </dsp:txBody>
      <dsp:txXfrm>
        <a:off x="228218" y="2305140"/>
        <a:ext cx="675576" cy="450383"/>
      </dsp:txXfrm>
    </dsp:sp>
    <dsp:sp modelId="{4C48CE76-8058-4E8E-9108-75C79D74882B}">
      <dsp:nvSpPr>
        <dsp:cNvPr id="0" name=""/>
        <dsp:cNvSpPr/>
      </dsp:nvSpPr>
      <dsp:spPr>
        <a:xfrm>
          <a:off x="1016390" y="2305140"/>
          <a:ext cx="1125959" cy="450383"/>
        </a:xfrm>
        <a:prstGeom prst="chevron">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t>Department Head Approval</a:t>
          </a:r>
        </a:p>
      </dsp:txBody>
      <dsp:txXfrm>
        <a:off x="1241582" y="2305140"/>
        <a:ext cx="675576" cy="450383"/>
      </dsp:txXfrm>
    </dsp:sp>
    <dsp:sp modelId="{DD04762B-E083-4795-B425-A11A1EE09CB2}">
      <dsp:nvSpPr>
        <dsp:cNvPr id="0" name=""/>
        <dsp:cNvSpPr/>
      </dsp:nvSpPr>
      <dsp:spPr>
        <a:xfrm>
          <a:off x="2029753" y="2305140"/>
          <a:ext cx="1125959" cy="4503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t>CR Traveler Pre-Approval</a:t>
          </a:r>
        </a:p>
      </dsp:txBody>
      <dsp:txXfrm>
        <a:off x="2254945" y="2305140"/>
        <a:ext cx="675576" cy="450383"/>
      </dsp:txXfrm>
    </dsp:sp>
    <dsp:sp modelId="{CC1F9645-09BB-428E-9545-D90C41819ACA}">
      <dsp:nvSpPr>
        <dsp:cNvPr id="0" name=""/>
        <dsp:cNvSpPr/>
      </dsp:nvSpPr>
      <dsp:spPr>
        <a:xfrm>
          <a:off x="3043117" y="2305140"/>
          <a:ext cx="1125959" cy="4503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rtl="0">
            <a:lnSpc>
              <a:spcPct val="90000"/>
            </a:lnSpc>
            <a:spcBef>
              <a:spcPct val="0"/>
            </a:spcBef>
            <a:spcAft>
              <a:spcPct val="35000"/>
            </a:spcAft>
            <a:buNone/>
          </a:pPr>
          <a:r>
            <a:rPr lang="en-US" sz="900" kern="1200"/>
            <a:t>GL Approver Steve Hacker*</a:t>
          </a:r>
        </a:p>
      </dsp:txBody>
      <dsp:txXfrm>
        <a:off x="3268309" y="2305140"/>
        <a:ext cx="675576" cy="450383"/>
      </dsp:txXfrm>
    </dsp:sp>
    <dsp:sp modelId="{7F4CEBE5-8FFE-4D23-9ECF-9C5B8EBEAF3D}">
      <dsp:nvSpPr>
        <dsp:cNvPr id="0" name=""/>
        <dsp:cNvSpPr/>
      </dsp:nvSpPr>
      <dsp:spPr>
        <a:xfrm>
          <a:off x="4056481" y="2305140"/>
          <a:ext cx="1125959" cy="4503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t>Supervisor</a:t>
          </a:r>
        </a:p>
      </dsp:txBody>
      <dsp:txXfrm>
        <a:off x="4281673" y="2305140"/>
        <a:ext cx="675576" cy="450383"/>
      </dsp:txXfrm>
    </dsp:sp>
    <dsp:sp modelId="{7799BD55-4E25-4D92-BF3F-C441AFCBFF08}">
      <dsp:nvSpPr>
        <dsp:cNvPr id="0" name=""/>
        <dsp:cNvSpPr/>
      </dsp:nvSpPr>
      <dsp:spPr>
        <a:xfrm>
          <a:off x="5069844" y="2305140"/>
          <a:ext cx="1125959" cy="45038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a:t>APPROVED for Travel</a:t>
          </a:r>
        </a:p>
      </dsp:txBody>
      <dsp:txXfrm>
        <a:off x="5295036" y="2305140"/>
        <a:ext cx="675576" cy="4503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128E6-2141-41F9-980A-82C3575EBA6C}">
      <dsp:nvSpPr>
        <dsp:cNvPr id="0" name=""/>
        <dsp:cNvSpPr/>
      </dsp:nvSpPr>
      <dsp:spPr>
        <a:xfrm>
          <a:off x="2038" y="469923"/>
          <a:ext cx="1186828" cy="474731"/>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kern="1200"/>
            <a:t>Traveler Pre-Approval</a:t>
          </a:r>
        </a:p>
      </dsp:txBody>
      <dsp:txXfrm>
        <a:off x="239404" y="469923"/>
        <a:ext cx="712097" cy="474731"/>
      </dsp:txXfrm>
    </dsp:sp>
    <dsp:sp modelId="{FD0A027E-875C-44A2-9511-7C0E67CE48B0}">
      <dsp:nvSpPr>
        <dsp:cNvPr id="0" name=""/>
        <dsp:cNvSpPr/>
      </dsp:nvSpPr>
      <dsp:spPr>
        <a:xfrm>
          <a:off x="1070184" y="469923"/>
          <a:ext cx="1186828" cy="474731"/>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rtl="0">
            <a:lnSpc>
              <a:spcPct val="90000"/>
            </a:lnSpc>
            <a:spcBef>
              <a:spcPct val="0"/>
            </a:spcBef>
            <a:spcAft>
              <a:spcPct val="35000"/>
            </a:spcAft>
            <a:buNone/>
          </a:pPr>
          <a:r>
            <a:rPr lang="en-US" sz="700" kern="1200" dirty="0"/>
            <a:t>GL Approvers: Grant- A Huck, </a:t>
          </a:r>
          <a:r>
            <a:rPr lang="en-US" sz="700" kern="1200" dirty="0" err="1"/>
            <a:t>NonGrant</a:t>
          </a:r>
          <a:r>
            <a:rPr lang="en-US" sz="700" kern="1200" dirty="0"/>
            <a:t>- J Christensen</a:t>
          </a:r>
          <a:endParaRPr lang="en-US" sz="700" kern="1200" dirty="0">
            <a:latin typeface="Source Serif Pro"/>
          </a:endParaRPr>
        </a:p>
      </dsp:txBody>
      <dsp:txXfrm>
        <a:off x="1307550" y="469923"/>
        <a:ext cx="712097" cy="474731"/>
      </dsp:txXfrm>
    </dsp:sp>
    <dsp:sp modelId="{50C65CB6-8526-4B43-A99A-B8CA4E741BDD}">
      <dsp:nvSpPr>
        <dsp:cNvPr id="0" name=""/>
        <dsp:cNvSpPr/>
      </dsp:nvSpPr>
      <dsp:spPr>
        <a:xfrm>
          <a:off x="2138330" y="469923"/>
          <a:ext cx="1186828" cy="474731"/>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kern="1200">
              <a:latin typeface="Source Serif Pro"/>
            </a:rPr>
            <a:t>Supervisor</a:t>
          </a:r>
          <a:endParaRPr lang="en-US" sz="700" kern="1200"/>
        </a:p>
      </dsp:txBody>
      <dsp:txXfrm>
        <a:off x="2375696" y="469923"/>
        <a:ext cx="712097" cy="474731"/>
      </dsp:txXfrm>
    </dsp:sp>
    <dsp:sp modelId="{300C6D78-BC39-487E-9F9E-85B82FEE43AE}">
      <dsp:nvSpPr>
        <dsp:cNvPr id="0" name=""/>
        <dsp:cNvSpPr/>
      </dsp:nvSpPr>
      <dsp:spPr>
        <a:xfrm>
          <a:off x="3206475" y="469923"/>
          <a:ext cx="1186828" cy="474731"/>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kern="1200"/>
            <a:t>APPROVED for Travel</a:t>
          </a:r>
        </a:p>
      </dsp:txBody>
      <dsp:txXfrm>
        <a:off x="3443841" y="469923"/>
        <a:ext cx="712097" cy="4747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7DC2C-1F1F-4B80-A890-F6017F8C85AC}">
      <dsp:nvSpPr>
        <dsp:cNvPr id="0" name=""/>
        <dsp:cNvSpPr/>
      </dsp:nvSpPr>
      <dsp:spPr>
        <a:xfrm>
          <a:off x="321756" y="2131448"/>
          <a:ext cx="1272474" cy="1112302"/>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en-US" sz="1200" kern="1200"/>
            <a:t>Create report</a:t>
          </a:r>
        </a:p>
      </dsp:txBody>
      <dsp:txXfrm>
        <a:off x="639875" y="2298293"/>
        <a:ext cx="620331" cy="778612"/>
      </dsp:txXfrm>
    </dsp:sp>
    <dsp:sp modelId="{F1D80214-1840-41AE-9DB3-674BFFFC935B}">
      <dsp:nvSpPr>
        <dsp:cNvPr id="0" name=""/>
        <dsp:cNvSpPr/>
      </dsp:nvSpPr>
      <dsp:spPr>
        <a:xfrm>
          <a:off x="3637" y="2369480"/>
          <a:ext cx="636237" cy="63623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a:t>Processor</a:t>
          </a:r>
        </a:p>
      </dsp:txBody>
      <dsp:txXfrm>
        <a:off x="96812" y="2462655"/>
        <a:ext cx="449887" cy="449887"/>
      </dsp:txXfrm>
    </dsp:sp>
    <dsp:sp modelId="{DAFC4D57-B518-4A50-A0BB-284E23DFDDBE}">
      <dsp:nvSpPr>
        <dsp:cNvPr id="0" name=""/>
        <dsp:cNvSpPr/>
      </dsp:nvSpPr>
      <dsp:spPr>
        <a:xfrm>
          <a:off x="2012862" y="2140112"/>
          <a:ext cx="1272474" cy="1112302"/>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panose="020F0502020204030204"/>
            </a:rPr>
            <a:t> </a:t>
          </a:r>
          <a:r>
            <a:rPr lang="en-US" sz="1200" kern="1200"/>
            <a:t>Inspect for errors</a:t>
          </a:r>
        </a:p>
      </dsp:txBody>
      <dsp:txXfrm>
        <a:off x="2330981" y="2306957"/>
        <a:ext cx="620331" cy="778612"/>
      </dsp:txXfrm>
    </dsp:sp>
    <dsp:sp modelId="{9FC77F6E-16FA-4274-A413-16A96FC13B9A}">
      <dsp:nvSpPr>
        <dsp:cNvPr id="0" name=""/>
        <dsp:cNvSpPr/>
      </dsp:nvSpPr>
      <dsp:spPr>
        <a:xfrm>
          <a:off x="1673760" y="2369480"/>
          <a:ext cx="636237" cy="63623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a:t>Traveler</a:t>
          </a:r>
        </a:p>
      </dsp:txBody>
      <dsp:txXfrm>
        <a:off x="1766935" y="2462655"/>
        <a:ext cx="449887" cy="449887"/>
      </dsp:txXfrm>
    </dsp:sp>
    <dsp:sp modelId="{E5583CA4-DC0A-4EDE-886D-573D06A13206}">
      <dsp:nvSpPr>
        <dsp:cNvPr id="0" name=""/>
        <dsp:cNvSpPr/>
      </dsp:nvSpPr>
      <dsp:spPr>
        <a:xfrm>
          <a:off x="3662002" y="2131448"/>
          <a:ext cx="1272474" cy="1112302"/>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panose="020F0502020204030204"/>
            </a:rPr>
            <a:t> Inpect for errors</a:t>
          </a:r>
          <a:endParaRPr lang="en-US" sz="1200" kern="1200"/>
        </a:p>
      </dsp:txBody>
      <dsp:txXfrm>
        <a:off x="3980121" y="2298293"/>
        <a:ext cx="620331" cy="778612"/>
      </dsp:txXfrm>
    </dsp:sp>
    <dsp:sp modelId="{E7BC9B3A-621C-43A8-B88A-2D721F8870B4}">
      <dsp:nvSpPr>
        <dsp:cNvPr id="0" name=""/>
        <dsp:cNvSpPr/>
      </dsp:nvSpPr>
      <dsp:spPr>
        <a:xfrm>
          <a:off x="3343883" y="2369480"/>
          <a:ext cx="636237" cy="63623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a:t>GL Approver</a:t>
          </a:r>
        </a:p>
      </dsp:txBody>
      <dsp:txXfrm>
        <a:off x="3437058" y="2462655"/>
        <a:ext cx="449887" cy="449887"/>
      </dsp:txXfrm>
    </dsp:sp>
    <dsp:sp modelId="{A41B7F13-2CFE-448C-9954-C95EF14F3FFE}">
      <dsp:nvSpPr>
        <dsp:cNvPr id="0" name=""/>
        <dsp:cNvSpPr/>
      </dsp:nvSpPr>
      <dsp:spPr>
        <a:xfrm>
          <a:off x="5332125" y="2131448"/>
          <a:ext cx="1272474" cy="1112302"/>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0" lvl="0" indent="0" algn="ctr" defTabSz="400050" rtl="0">
            <a:lnSpc>
              <a:spcPct val="90000"/>
            </a:lnSpc>
            <a:spcBef>
              <a:spcPct val="0"/>
            </a:spcBef>
            <a:spcAft>
              <a:spcPct val="35000"/>
            </a:spcAft>
            <a:buNone/>
          </a:pPr>
          <a:r>
            <a:rPr lang="en-US" sz="900" kern="1200"/>
            <a:t>Inspect for </a:t>
          </a:r>
          <a:r>
            <a:rPr lang="en-US" sz="900" kern="1200">
              <a:latin typeface="Calibri" panose="020F0502020204030204"/>
            </a:rPr>
            <a:t>errors</a:t>
          </a:r>
        </a:p>
      </dsp:txBody>
      <dsp:txXfrm>
        <a:off x="5650244" y="2298293"/>
        <a:ext cx="620331" cy="778612"/>
      </dsp:txXfrm>
    </dsp:sp>
    <dsp:sp modelId="{A32D4D12-DE54-45DD-855E-370C7AAA3E86}">
      <dsp:nvSpPr>
        <dsp:cNvPr id="0" name=""/>
        <dsp:cNvSpPr/>
      </dsp:nvSpPr>
      <dsp:spPr>
        <a:xfrm>
          <a:off x="5014006" y="2369480"/>
          <a:ext cx="636237" cy="63623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rtl="0">
            <a:lnSpc>
              <a:spcPct val="90000"/>
            </a:lnSpc>
            <a:spcBef>
              <a:spcPct val="0"/>
            </a:spcBef>
            <a:spcAft>
              <a:spcPct val="35000"/>
            </a:spcAft>
            <a:buNone/>
          </a:pPr>
          <a:r>
            <a:rPr lang="en-US" sz="800" kern="1200">
              <a:latin typeface="Calibri" panose="020F0502020204030204"/>
            </a:rPr>
            <a:t>Supervisor</a:t>
          </a:r>
          <a:endParaRPr lang="en-US" sz="800" kern="1200"/>
        </a:p>
      </dsp:txBody>
      <dsp:txXfrm>
        <a:off x="5107181" y="2462655"/>
        <a:ext cx="449887" cy="449887"/>
      </dsp:txXfrm>
    </dsp:sp>
    <dsp:sp modelId="{FF592D48-5ACF-4285-AB2D-94F24D6FB391}">
      <dsp:nvSpPr>
        <dsp:cNvPr id="0" name=""/>
        <dsp:cNvSpPr/>
      </dsp:nvSpPr>
      <dsp:spPr>
        <a:xfrm>
          <a:off x="7002248" y="2131448"/>
          <a:ext cx="1272474" cy="1112302"/>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11430" rIns="22860" bIns="11430" numCol="1" spcCol="1270" anchor="ctr" anchorCtr="0">
          <a:noAutofit/>
        </a:bodyPr>
        <a:lstStyle/>
        <a:p>
          <a:pPr marL="0" lvl="0" indent="0" algn="ctr" defTabSz="800100">
            <a:lnSpc>
              <a:spcPct val="90000"/>
            </a:lnSpc>
            <a:spcBef>
              <a:spcPct val="0"/>
            </a:spcBef>
            <a:spcAft>
              <a:spcPct val="35000"/>
            </a:spcAft>
            <a:buNone/>
          </a:pPr>
          <a:r>
            <a:rPr lang="en-US" sz="1800" kern="1200"/>
            <a:t>Final check</a:t>
          </a:r>
        </a:p>
      </dsp:txBody>
      <dsp:txXfrm>
        <a:off x="7320367" y="2298293"/>
        <a:ext cx="620331" cy="778612"/>
      </dsp:txXfrm>
    </dsp:sp>
    <dsp:sp modelId="{D3C90CCC-B4D3-4721-8C83-B40E01495801}">
      <dsp:nvSpPr>
        <dsp:cNvPr id="0" name=""/>
        <dsp:cNvSpPr/>
      </dsp:nvSpPr>
      <dsp:spPr>
        <a:xfrm>
          <a:off x="6684129" y="2369480"/>
          <a:ext cx="636237" cy="63623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a:latin typeface="Calibri" panose="020F0502020204030204"/>
            </a:rPr>
            <a:t>Accounts</a:t>
          </a:r>
          <a:r>
            <a:rPr lang="en-US" sz="800" kern="1200"/>
            <a:t> Payable</a:t>
          </a:r>
        </a:p>
      </dsp:txBody>
      <dsp:txXfrm>
        <a:off x="6777304" y="2462655"/>
        <a:ext cx="449887" cy="44988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6D41B0E-0A9B-FB43-B29A-2C5A495EA0A7}" type="datetimeFigureOut">
              <a:rPr lang="ru-RU" smtClean="0">
                <a:latin typeface="Archivo Regular" charset="0"/>
              </a:rPr>
              <a:t>12.01.2023</a:t>
            </a:fld>
            <a:endParaRPr lang="ru-RU">
              <a:latin typeface="Archivo Regular" charset="0"/>
            </a:endParaRPr>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latin typeface="Archivo Regular" charset="0"/>
            </a:endParaRPr>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111949-EE69-F440-BF44-484174DCC2AF}" type="slidenum">
              <a:rPr lang="ru-RU" smtClean="0">
                <a:latin typeface="Archivo Regular" charset="0"/>
              </a:rPr>
              <a:t>‹#›</a:t>
            </a:fld>
            <a:endParaRPr lang="ru-RU">
              <a:latin typeface="Archivo Regular" charset="0"/>
            </a:endParaRPr>
          </a:p>
        </p:txBody>
      </p:sp>
      <p:sp>
        <p:nvSpPr>
          <p:cNvPr id="6" name="Верхний колонтитул 5"/>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latin typeface="Archivo Regular" charset="0"/>
            </a:endParaRPr>
          </a:p>
        </p:txBody>
      </p:sp>
    </p:spTree>
    <p:extLst>
      <p:ext uri="{BB962C8B-B14F-4D97-AF65-F5344CB8AC3E}">
        <p14:creationId xmlns:p14="http://schemas.microsoft.com/office/powerpoint/2010/main" val="23992427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chivo Regular" charset="0"/>
              </a:defRPr>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chivo Regular" charset="0"/>
              </a:defRPr>
            </a:lvl1pPr>
          </a:lstStyle>
          <a:p>
            <a:fld id="{E7E03F2D-4C40-8A47-B131-FA84CE0A3C0A}" type="datetimeFigureOut">
              <a:rPr lang="ru-RU" smtClean="0"/>
              <a:pPr/>
              <a:t>12.01.2023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err="1"/>
              <a:t>Образец</a:t>
            </a:r>
            <a:r>
              <a:rPr lang="en-US"/>
              <a:t> </a:t>
            </a:r>
            <a:r>
              <a:rPr lang="en-US" err="1"/>
              <a:t>текста</a:t>
            </a:r>
            <a:endParaRPr lang="en-US"/>
          </a:p>
          <a:p>
            <a:pPr lvl="1"/>
            <a:r>
              <a:rPr lang="en-US" err="1"/>
              <a:t>Второй</a:t>
            </a:r>
            <a:r>
              <a:rPr lang="en-US"/>
              <a:t> </a:t>
            </a:r>
            <a:r>
              <a:rPr lang="en-US" err="1"/>
              <a:t>уровень</a:t>
            </a:r>
            <a:endParaRPr lang="en-US"/>
          </a:p>
          <a:p>
            <a:pPr lvl="2"/>
            <a:r>
              <a:rPr lang="en-US" err="1"/>
              <a:t>Третий</a:t>
            </a:r>
            <a:r>
              <a:rPr lang="en-US"/>
              <a:t> </a:t>
            </a:r>
            <a:r>
              <a:rPr lang="en-US" err="1"/>
              <a:t>уровень</a:t>
            </a:r>
            <a:endParaRPr lang="en-US"/>
          </a:p>
          <a:p>
            <a:pPr lvl="3"/>
            <a:r>
              <a:rPr lang="en-US" err="1"/>
              <a:t>Четвертый</a:t>
            </a:r>
            <a:r>
              <a:rPr lang="en-US"/>
              <a:t> </a:t>
            </a:r>
            <a:r>
              <a:rPr lang="en-US" err="1"/>
              <a:t>уровень</a:t>
            </a:r>
            <a:endParaRPr lang="en-US"/>
          </a:p>
          <a:p>
            <a:pPr lvl="4"/>
            <a:r>
              <a:rPr lang="en-US" err="1"/>
              <a:t>Пятый</a:t>
            </a:r>
            <a:r>
              <a:rPr lang="en-US"/>
              <a:t> </a:t>
            </a:r>
            <a:r>
              <a:rPr lang="en-US" err="1"/>
              <a:t>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chivo Regular" charset="0"/>
              </a:defRPr>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chivo Regular" charset="0"/>
              </a:defRPr>
            </a:lvl1pPr>
          </a:lstStyle>
          <a:p>
            <a:fld id="{013FC40D-6FB9-1648-B027-EAD4E7DC4F2C}" type="slidenum">
              <a:rPr lang="ru-RU" smtClean="0"/>
              <a:pPr/>
              <a:t>‹#›</a:t>
            </a:fld>
            <a:endParaRPr lang="ru-RU"/>
          </a:p>
        </p:txBody>
      </p:sp>
    </p:spTree>
    <p:extLst>
      <p:ext uri="{BB962C8B-B14F-4D97-AF65-F5344CB8AC3E}">
        <p14:creationId xmlns:p14="http://schemas.microsoft.com/office/powerpoint/2010/main" val="4180741598"/>
      </p:ext>
    </p:extLst>
  </p:cSld>
  <p:clrMap bg1="lt1" tx1="dk1" bg2="lt2" tx2="dk2" accent1="accent1" accent2="accent2" accent3="accent3" accent4="accent4" accent5="accent5" accent6="accent6" hlink="hlink" folHlink="folHlink"/>
  <p:hf hdr="0" ftr="0" dt="0"/>
  <p:notesStyle>
    <a:lvl1pPr marL="0" algn="l" defTabSz="511248" rtl="0" eaLnBrk="1" latinLnBrk="0" hangingPunct="1">
      <a:defRPr sz="1344" b="0" i="0" kern="1200">
        <a:solidFill>
          <a:schemeClr val="tx1"/>
        </a:solidFill>
        <a:latin typeface="Archivo Regular" charset="0"/>
        <a:ea typeface="+mn-ea"/>
        <a:cs typeface="+mn-cs"/>
      </a:defRPr>
    </a:lvl1pPr>
    <a:lvl2pPr marL="511248" algn="l" defTabSz="511248" rtl="0" eaLnBrk="1" latinLnBrk="0" hangingPunct="1">
      <a:defRPr sz="1344" b="0" i="0" kern="1200">
        <a:solidFill>
          <a:schemeClr val="tx1"/>
        </a:solidFill>
        <a:latin typeface="Archivo Regular" charset="0"/>
        <a:ea typeface="+mn-ea"/>
        <a:cs typeface="+mn-cs"/>
      </a:defRPr>
    </a:lvl2pPr>
    <a:lvl3pPr marL="1022495" algn="l" defTabSz="511248" rtl="0" eaLnBrk="1" latinLnBrk="0" hangingPunct="1">
      <a:defRPr sz="1344" b="0" i="0" kern="1200">
        <a:solidFill>
          <a:schemeClr val="tx1"/>
        </a:solidFill>
        <a:latin typeface="Archivo Regular" charset="0"/>
        <a:ea typeface="+mn-ea"/>
        <a:cs typeface="+mn-cs"/>
      </a:defRPr>
    </a:lvl3pPr>
    <a:lvl4pPr marL="1533743" algn="l" defTabSz="511248" rtl="0" eaLnBrk="1" latinLnBrk="0" hangingPunct="1">
      <a:defRPr sz="1344" b="0" i="0" kern="1200">
        <a:solidFill>
          <a:schemeClr val="tx1"/>
        </a:solidFill>
        <a:latin typeface="Archivo Regular" charset="0"/>
        <a:ea typeface="+mn-ea"/>
        <a:cs typeface="+mn-cs"/>
      </a:defRPr>
    </a:lvl4pPr>
    <a:lvl5pPr marL="2044989" algn="l" defTabSz="511248" rtl="0" eaLnBrk="1" latinLnBrk="0" hangingPunct="1">
      <a:defRPr sz="1344" b="0" i="0" kern="1200">
        <a:solidFill>
          <a:schemeClr val="tx1"/>
        </a:solidFill>
        <a:latin typeface="Archivo Regular" charset="0"/>
        <a:ea typeface="+mn-ea"/>
        <a:cs typeface="+mn-cs"/>
      </a:defRPr>
    </a:lvl5pPr>
    <a:lvl6pPr marL="2556233" algn="l" defTabSz="511248" rtl="0" eaLnBrk="1" latinLnBrk="0" hangingPunct="1">
      <a:defRPr sz="1344" kern="1200">
        <a:solidFill>
          <a:schemeClr val="tx1"/>
        </a:solidFill>
        <a:latin typeface="+mn-lt"/>
        <a:ea typeface="+mn-ea"/>
        <a:cs typeface="+mn-cs"/>
      </a:defRPr>
    </a:lvl6pPr>
    <a:lvl7pPr marL="3067482" algn="l" defTabSz="511248" rtl="0" eaLnBrk="1" latinLnBrk="0" hangingPunct="1">
      <a:defRPr sz="1344" kern="1200">
        <a:solidFill>
          <a:schemeClr val="tx1"/>
        </a:solidFill>
        <a:latin typeface="+mn-lt"/>
        <a:ea typeface="+mn-ea"/>
        <a:cs typeface="+mn-cs"/>
      </a:defRPr>
    </a:lvl7pPr>
    <a:lvl8pPr marL="3578727" algn="l" defTabSz="511248" rtl="0" eaLnBrk="1" latinLnBrk="0" hangingPunct="1">
      <a:defRPr sz="1344" kern="1200">
        <a:solidFill>
          <a:schemeClr val="tx1"/>
        </a:solidFill>
        <a:latin typeface="+mn-lt"/>
        <a:ea typeface="+mn-ea"/>
        <a:cs typeface="+mn-cs"/>
      </a:defRPr>
    </a:lvl8pPr>
    <a:lvl9pPr marL="4089975" algn="l" defTabSz="511248" rtl="0" eaLnBrk="1" latinLnBrk="0" hangingPunct="1">
      <a:defRPr sz="134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cnrfiscal@uidaho.edu"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latin typeface="Archivo Regular"/>
              </a:rPr>
              <a:t>Hello! And welcome to the College of Natural Resources Chrome River Travel training. This video is created with the new C N R traveler in mind. </a:t>
            </a:r>
            <a:endParaRPr lang="en-US"/>
          </a:p>
          <a:p>
            <a:r>
              <a:rPr lang="en-US" sz="1300">
                <a:latin typeface="Archivo Regular"/>
              </a:rPr>
              <a:t>The course will give an overview of the procedures and paperwork needed to travel on business for the University of Idaho and the College of Natural Resources. </a:t>
            </a:r>
            <a:endParaRPr lang="en-US" sz="1300"/>
          </a:p>
          <a:p>
            <a:r>
              <a:rPr lang="en-US" sz="1300">
                <a:latin typeface="Archivo Regular"/>
              </a:rPr>
              <a:t>Additional information is available at the C N R Fiscal page on the University of Idaho website or by contacting the C N R fiscal team. </a:t>
            </a:r>
            <a:endParaRPr lang="en-US" sz="1300"/>
          </a:p>
          <a:p>
            <a:r>
              <a:rPr lang="en-US" sz="1300">
                <a:latin typeface="Archivo Regular"/>
              </a:rPr>
              <a:t>Please feel free to reach out at any time by emailing </a:t>
            </a:r>
            <a:r>
              <a:rPr lang="en-US" sz="1300">
                <a:latin typeface="Archivo Regular"/>
                <a:hlinkClick r:id="rId3"/>
              </a:rPr>
              <a:t>cnrfiscal@uidaho.edu</a:t>
            </a:r>
            <a:r>
              <a:rPr lang="en-US" sz="1300">
                <a:latin typeface="Archivo Regular"/>
              </a:rPr>
              <a:t> with questions or for assistance. </a:t>
            </a:r>
            <a:endParaRPr lang="en-US" sz="1300"/>
          </a:p>
        </p:txBody>
      </p:sp>
      <p:sp>
        <p:nvSpPr>
          <p:cNvPr id="4" name="Slide Number Placeholder 3"/>
          <p:cNvSpPr>
            <a:spLocks noGrp="1"/>
          </p:cNvSpPr>
          <p:nvPr>
            <p:ph type="sldNum" sz="quarter" idx="5"/>
          </p:nvPr>
        </p:nvSpPr>
        <p:spPr/>
        <p:txBody>
          <a:bodyPr/>
          <a:lstStyle/>
          <a:p>
            <a:fld id="{013FC40D-6FB9-1648-B027-EAD4E7DC4F2C}" type="slidenum">
              <a:rPr lang="ru-RU" smtClean="0"/>
              <a:pPr/>
              <a:t>1</a:t>
            </a:fld>
            <a:endParaRPr lang="ru-RU"/>
          </a:p>
        </p:txBody>
      </p:sp>
    </p:spTree>
    <p:extLst>
      <p:ext uri="{BB962C8B-B14F-4D97-AF65-F5344CB8AC3E}">
        <p14:creationId xmlns:p14="http://schemas.microsoft.com/office/powerpoint/2010/main" val="3944288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Archivo Regular"/>
              </a:rPr>
              <a:t>Here's how you fill out the form.</a:t>
            </a:r>
            <a:endParaRPr lang="en-US" sz="1300" dirty="0"/>
          </a:p>
          <a:p>
            <a:endParaRPr lang="en-US" sz="1300" dirty="0"/>
          </a:p>
          <a:p>
            <a:r>
              <a:rPr lang="en-US" sz="1300" dirty="0">
                <a:latin typeface="Archivo Regular"/>
              </a:rPr>
              <a:t>The "report name" of the Travel Pre-Approval must always start with the letters T R P A.</a:t>
            </a:r>
          </a:p>
          <a:p>
            <a:r>
              <a:rPr lang="en-US" sz="1300" dirty="0">
                <a:latin typeface="Archivo Regular"/>
              </a:rPr>
              <a:t>The name must also include your last name and first initial, the trip destination – that is, the city and state -  and either the departure date or the date range of the trip. </a:t>
            </a:r>
            <a:endParaRPr lang="en-US" sz="1300" dirty="0"/>
          </a:p>
          <a:p>
            <a:r>
              <a:rPr lang="en-US" sz="1300" dirty="0">
                <a:latin typeface="Archivo Regular"/>
              </a:rPr>
              <a:t>It is frequently helpful to include information about the purpose – one word, like "Research" or "Training" or the abbreviation of a conference, like "S A F" or "E I T I C" - but since there is a character limit in the name field, this might not fit. </a:t>
            </a:r>
            <a:endParaRPr lang="en-US" sz="1300" dirty="0"/>
          </a:p>
          <a:p>
            <a:endParaRPr lang="en-US" sz="1300" dirty="0"/>
          </a:p>
          <a:p>
            <a:r>
              <a:rPr lang="en-US" sz="1300" dirty="0">
                <a:latin typeface="Archivo Regular"/>
              </a:rPr>
              <a:t>When you enter the start and end dates of your trip, C N R Fiscal recommends that you add a couple days on either end, just in case your original travel dates change, or an unexpected event delays your return.</a:t>
            </a:r>
          </a:p>
          <a:p>
            <a:r>
              <a:rPr lang="en-US" sz="1300" dirty="0">
                <a:latin typeface="Archivo Regular"/>
              </a:rPr>
              <a:t>If your trip exceeds the listed travel dates by more than one day on either end, Accounts Payable will require a new T R P A for the trip.</a:t>
            </a:r>
          </a:p>
          <a:p>
            <a:endParaRPr lang="en-US" sz="1300" dirty="0">
              <a:latin typeface="Archivo Regular"/>
            </a:endParaRPr>
          </a:p>
          <a:p>
            <a:r>
              <a:rPr lang="en-US" sz="1300" dirty="0">
                <a:latin typeface="Archivo Regular"/>
              </a:rPr>
              <a:t>If you are taking multiple small trips in the same area, you may create a blanket T R P A. By C N R policy, blanket T R P As can only cover a period of 90 days and travel in a single state. There is no special process to create a blanket T R P A. Simply enter the first date of the blanket travel period under start date, and the last date of the blanket travel period under end date. </a:t>
            </a:r>
          </a:p>
          <a:p>
            <a:endParaRPr lang="en-US" sz="1300" dirty="0">
              <a:latin typeface="Archivo Regular"/>
            </a:endParaRPr>
          </a:p>
          <a:p>
            <a:r>
              <a:rPr lang="en-US" sz="1300" dirty="0">
                <a:latin typeface="Archivo Regular"/>
              </a:rPr>
              <a:t>The business purpose should include the who, what, where, and why of the trip.</a:t>
            </a:r>
          </a:p>
          <a:p>
            <a:r>
              <a:rPr lang="en-US" sz="1300" dirty="0">
                <a:latin typeface="Archivo Regular"/>
              </a:rPr>
              <a:t>Be concise but be specific. </a:t>
            </a:r>
            <a:endParaRPr lang="en-US" sz="1300" dirty="0"/>
          </a:p>
          <a:p>
            <a:r>
              <a:rPr lang="en-US" sz="1300" dirty="0">
                <a:latin typeface="Archivo Regular"/>
              </a:rPr>
              <a:t>Please include the names of all other travelers accompanying you on the trip. </a:t>
            </a:r>
            <a:endParaRPr lang="en-US" sz="1300" dirty="0"/>
          </a:p>
          <a:p>
            <a:r>
              <a:rPr lang="en-US" sz="1300" dirty="0">
                <a:latin typeface="Archivo Regular"/>
              </a:rPr>
              <a:t>For larger groups such as classes, contact C N R Fiscal for process details. </a:t>
            </a:r>
            <a:endParaRPr lang="en-US" sz="1300" dirty="0"/>
          </a:p>
          <a:p>
            <a:endParaRPr lang="en-US" sz="1300" dirty="0">
              <a:latin typeface="Archivo Regular"/>
            </a:endParaRPr>
          </a:p>
          <a:p>
            <a:endParaRPr lang="en-US" sz="1300" dirty="0"/>
          </a:p>
        </p:txBody>
      </p:sp>
      <p:sp>
        <p:nvSpPr>
          <p:cNvPr id="4" name="Slide Number Placeholder 3"/>
          <p:cNvSpPr>
            <a:spLocks noGrp="1"/>
          </p:cNvSpPr>
          <p:nvPr>
            <p:ph type="sldNum" sz="quarter" idx="5"/>
          </p:nvPr>
        </p:nvSpPr>
        <p:spPr/>
        <p:txBody>
          <a:bodyPr/>
          <a:lstStyle/>
          <a:p>
            <a:fld id="{013FC40D-6FB9-1648-B027-EAD4E7DC4F2C}" type="slidenum">
              <a:rPr lang="ru-RU" smtClean="0"/>
              <a:pPr/>
              <a:t>10</a:t>
            </a:fld>
            <a:endParaRPr lang="ru-RU"/>
          </a:p>
        </p:txBody>
      </p:sp>
    </p:spTree>
    <p:extLst>
      <p:ext uri="{BB962C8B-B14F-4D97-AF65-F5344CB8AC3E}">
        <p14:creationId xmlns:p14="http://schemas.microsoft.com/office/powerpoint/2010/main" val="2402446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Archivo Regular"/>
              </a:rPr>
              <a:t>Your travel type will depend on where you go. Your options are in state, out of state, and international. Do not select "non-travel". Select "n/a" only if you yourself are not traveling, but you are paying for the lodging or airfare of another traveler.</a:t>
            </a:r>
            <a:endParaRPr lang="en-US" sz="1300" dirty="0"/>
          </a:p>
          <a:p>
            <a:endParaRPr lang="en-US" sz="1300" dirty="0">
              <a:latin typeface="Archivo Regular"/>
            </a:endParaRPr>
          </a:p>
          <a:p>
            <a:r>
              <a:rPr lang="en-US" sz="1300" dirty="0">
                <a:latin typeface="Archivo Regular"/>
              </a:rPr>
              <a:t>It is not necessary to choose a departure or arrival time.</a:t>
            </a:r>
          </a:p>
          <a:p>
            <a:endParaRPr lang="en-US" sz="1300" dirty="0">
              <a:latin typeface="Archivo Regular"/>
            </a:endParaRPr>
          </a:p>
          <a:p>
            <a:r>
              <a:rPr lang="en-US" sz="1300" dirty="0">
                <a:latin typeface="Archivo Regular"/>
              </a:rPr>
              <a:t>If you are traveling to multiple locations within a state, please list them, by clicking the "Add Another Location" box, and typing the name of the next destination in the field provided. Click the "Add Another Location" box again to list additional destinations.</a:t>
            </a:r>
          </a:p>
          <a:p>
            <a:r>
              <a:rPr lang="en-US" sz="1300" dirty="0">
                <a:latin typeface="Archivo Regular"/>
              </a:rPr>
              <a:t>For blanket travel, if you are traveling out of state, you must create a separate T R P A for travel in each other state.</a:t>
            </a:r>
          </a:p>
          <a:p>
            <a:endParaRPr lang="en-US" sz="1300" dirty="0">
              <a:latin typeface="Archivo Regular"/>
            </a:endParaRPr>
          </a:p>
          <a:p>
            <a:r>
              <a:rPr lang="en-US" sz="1300" dirty="0">
                <a:latin typeface="Archivo Regular"/>
              </a:rPr>
              <a:t>The G L (General Ledger) approver is the highest college-level fiscal approver for travel. </a:t>
            </a:r>
            <a:endParaRPr lang="en-US" sz="1300" dirty="0"/>
          </a:p>
          <a:p>
            <a:r>
              <a:rPr lang="en-US" sz="1300" dirty="0">
                <a:latin typeface="Archivo Regular"/>
              </a:rPr>
              <a:t>This person will never be your supervisor or a faculty member. </a:t>
            </a:r>
            <a:endParaRPr lang="en-US" sz="1300" dirty="0"/>
          </a:p>
          <a:p>
            <a:r>
              <a:rPr lang="en-US" sz="1300" dirty="0">
                <a:latin typeface="Archivo Regular"/>
              </a:rPr>
              <a:t>The G L approver will always be fiscal staff.</a:t>
            </a:r>
            <a:endParaRPr lang="en-US" sz="1300" dirty="0"/>
          </a:p>
          <a:p>
            <a:r>
              <a:rPr lang="en-US" sz="1300" dirty="0">
                <a:latin typeface="Archivo Regular"/>
              </a:rPr>
              <a:t>If you are traveling on a non-C N R index, the G L approver will be fiscal staff from another college. </a:t>
            </a:r>
          </a:p>
          <a:p>
            <a:r>
              <a:rPr lang="en-US" sz="1300" dirty="0">
                <a:latin typeface="Archivo Regular"/>
              </a:rPr>
              <a:t>Contact that college to find out who the proper approver is.</a:t>
            </a:r>
          </a:p>
          <a:p>
            <a:r>
              <a:rPr lang="en-US" sz="1300" dirty="0">
                <a:latin typeface="Archivo Regular"/>
              </a:rPr>
              <a:t> </a:t>
            </a:r>
          </a:p>
          <a:p>
            <a:r>
              <a:rPr lang="en-US" sz="1300" dirty="0">
                <a:latin typeface="Archivo Regular"/>
              </a:rPr>
              <a:t>If the G L Approvers listed in the instructions do not come up in the list, contact C N R Fiscal for the current names.</a:t>
            </a:r>
            <a:endParaRPr lang="en-US" sz="1300" dirty="0"/>
          </a:p>
          <a:p>
            <a:endParaRPr lang="en-US" sz="1300" dirty="0">
              <a:latin typeface="Archivo Regular"/>
            </a:endParaRPr>
          </a:p>
          <a:p>
            <a:endParaRPr lang="en-US" sz="1300" dirty="0">
              <a:latin typeface="Archivo Regular"/>
            </a:endParaRPr>
          </a:p>
        </p:txBody>
      </p:sp>
      <p:sp>
        <p:nvSpPr>
          <p:cNvPr id="4" name="Slide Number Placeholder 3"/>
          <p:cNvSpPr>
            <a:spLocks noGrp="1"/>
          </p:cNvSpPr>
          <p:nvPr>
            <p:ph type="sldNum" sz="quarter" idx="5"/>
          </p:nvPr>
        </p:nvSpPr>
        <p:spPr/>
        <p:txBody>
          <a:bodyPr/>
          <a:lstStyle/>
          <a:p>
            <a:fld id="{013FC40D-6FB9-1648-B027-EAD4E7DC4F2C}" type="slidenum">
              <a:rPr lang="ru-RU" smtClean="0"/>
              <a:pPr/>
              <a:t>11</a:t>
            </a:fld>
            <a:endParaRPr lang="ru-RU"/>
          </a:p>
        </p:txBody>
      </p:sp>
    </p:spTree>
    <p:extLst>
      <p:ext uri="{BB962C8B-B14F-4D97-AF65-F5344CB8AC3E}">
        <p14:creationId xmlns:p14="http://schemas.microsoft.com/office/powerpoint/2010/main" val="1933964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Archivo Regular"/>
              </a:rPr>
              <a:t>Your travel should not involve alcohol. If you think it should, contact C N R Fiscal before you click this.</a:t>
            </a:r>
            <a:endParaRPr lang="en-US" dirty="0"/>
          </a:p>
          <a:p>
            <a:endParaRPr lang="en-US" sz="1300" dirty="0">
              <a:latin typeface="Archivo Regular"/>
            </a:endParaRPr>
          </a:p>
          <a:p>
            <a:r>
              <a:rPr lang="en-US" sz="1300" dirty="0">
                <a:latin typeface="Archivo Regular"/>
              </a:rPr>
              <a:t>If you are interested in a cash advance, be sure to contact C N R Fiscal to discuss the process BEFORE you submit. Travel with a cash advance requires significantly more advance notice than travel without a cash advance.</a:t>
            </a:r>
            <a:endParaRPr lang="en-US" sz="1300" dirty="0"/>
          </a:p>
          <a:p>
            <a:endParaRPr lang="en-US" sz="1300" dirty="0">
              <a:latin typeface="Archivo Regular"/>
            </a:endParaRPr>
          </a:p>
          <a:p>
            <a:r>
              <a:rPr lang="en-US" sz="1300" dirty="0">
                <a:latin typeface="Archivo Regular"/>
              </a:rPr>
              <a:t> Remember that you must have the specific index number for the project to which your trip will be charged in order to complete the T R P A. Contact your supervisor if you do not know this number.</a:t>
            </a:r>
          </a:p>
          <a:p>
            <a:endParaRPr lang="en-US" dirty="0"/>
          </a:p>
          <a:p>
            <a:r>
              <a:rPr lang="en-US" sz="1300" dirty="0">
                <a:latin typeface="Archivo Regular"/>
              </a:rPr>
              <a:t>To fill in the "Activity Code" and "Location" boxes, you may either type in the specific activity code, if you know it, or you may type in "Use Default" and then select the "Use default Activity Code" option from the dropdown. "Use default" is the preferred option.</a:t>
            </a:r>
          </a:p>
          <a:p>
            <a:endParaRPr lang="en-US" sz="1300" dirty="0">
              <a:latin typeface="Archivo Regular"/>
            </a:endParaRPr>
          </a:p>
          <a:p>
            <a:r>
              <a:rPr lang="en-US" sz="1300" dirty="0">
                <a:latin typeface="Archivo Regular"/>
              </a:rPr>
              <a:t>Always choose "Use Default" for the Location. If a location code floods in, delete it and type in "Leave Location code blank"</a:t>
            </a:r>
          </a:p>
          <a:p>
            <a:endParaRPr lang="en-US" sz="1300" dirty="0">
              <a:latin typeface="Archivo Regular"/>
            </a:endParaRPr>
          </a:p>
          <a:p>
            <a:r>
              <a:rPr lang="en-US" sz="1300" dirty="0">
                <a:latin typeface="Archivo Regular"/>
              </a:rPr>
              <a:t>You may split your travel costs between two or more indexes by clicking on the "Add Banner Index" button.</a:t>
            </a:r>
          </a:p>
          <a:p>
            <a:endParaRPr lang="en-US" sz="1300" dirty="0">
              <a:latin typeface="Archivo Regular"/>
            </a:endParaRPr>
          </a:p>
          <a:p>
            <a:r>
              <a:rPr lang="en-US" sz="1300" dirty="0">
                <a:latin typeface="Archivo Regular"/>
              </a:rPr>
              <a:t>Once you are done, click the "save" button at the top of the window.</a:t>
            </a:r>
          </a:p>
        </p:txBody>
      </p:sp>
      <p:sp>
        <p:nvSpPr>
          <p:cNvPr id="4" name="Slide Number Placeholder 3"/>
          <p:cNvSpPr>
            <a:spLocks noGrp="1"/>
          </p:cNvSpPr>
          <p:nvPr>
            <p:ph type="sldNum" sz="quarter" idx="5"/>
          </p:nvPr>
        </p:nvSpPr>
        <p:spPr/>
        <p:txBody>
          <a:bodyPr/>
          <a:lstStyle/>
          <a:p>
            <a:fld id="{013FC40D-6FB9-1648-B027-EAD4E7DC4F2C}" type="slidenum">
              <a:rPr lang="ru-RU" smtClean="0"/>
              <a:pPr/>
              <a:t>12</a:t>
            </a:fld>
            <a:endParaRPr lang="ru-RU"/>
          </a:p>
        </p:txBody>
      </p:sp>
    </p:spTree>
    <p:extLst>
      <p:ext uri="{BB962C8B-B14F-4D97-AF65-F5344CB8AC3E}">
        <p14:creationId xmlns:p14="http://schemas.microsoft.com/office/powerpoint/2010/main" val="3194891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Archivo Regular"/>
              </a:rPr>
              <a:t>All T R P As must have an estimated amount for the trip, even if you do not plan to request reimbursement.</a:t>
            </a:r>
          </a:p>
          <a:p>
            <a:endParaRPr lang="en-US" dirty="0"/>
          </a:p>
          <a:p>
            <a:r>
              <a:rPr lang="en-US" sz="1300" dirty="0">
                <a:latin typeface="Archivo Regular"/>
              </a:rPr>
              <a:t>Travel expense estimations are to be added by clicking the "Miscellaneous" tile.</a:t>
            </a:r>
            <a:endParaRPr lang="en-US" dirty="0"/>
          </a:p>
          <a:p>
            <a:r>
              <a:rPr lang="en-US" sz="1300" dirty="0">
                <a:latin typeface="Archivo Regular"/>
              </a:rPr>
              <a:t>One dollar is the minimum amount that can be entered for the estimated cost. </a:t>
            </a:r>
          </a:p>
          <a:p>
            <a:r>
              <a:rPr lang="en-US" sz="1300" dirty="0">
                <a:latin typeface="Archivo Regular"/>
              </a:rPr>
              <a:t>Please use one dollar if you are not intending to request reimbursement. </a:t>
            </a:r>
          </a:p>
          <a:p>
            <a:r>
              <a:rPr lang="en-US" sz="1300" dirty="0">
                <a:latin typeface="Archivo Regular"/>
              </a:rPr>
              <a:t>Your estimate can be as high as all of your possible expenses plus thirty percent. Overestimating the cost is better than underestimating the cost.</a:t>
            </a:r>
          </a:p>
          <a:p>
            <a:endParaRPr lang="en-US" dirty="0"/>
          </a:p>
          <a:p>
            <a:r>
              <a:rPr lang="en-US" sz="1300" dirty="0">
                <a:latin typeface="Archivo Regular"/>
              </a:rPr>
              <a:t>Do not itemize the estimated cost for any reason.</a:t>
            </a:r>
          </a:p>
          <a:p>
            <a:r>
              <a:rPr lang="en-US" sz="1300" dirty="0">
                <a:latin typeface="Archivo Regular"/>
              </a:rPr>
              <a:t>Itemizing the estimate causes unnecessary work for the C N R Fiscal processors.</a:t>
            </a:r>
          </a:p>
          <a:p>
            <a:endParaRPr lang="en-US" sz="1300" dirty="0">
              <a:latin typeface="Archivo Regular"/>
            </a:endParaRPr>
          </a:p>
        </p:txBody>
      </p:sp>
      <p:sp>
        <p:nvSpPr>
          <p:cNvPr id="4" name="Slide Number Placeholder 3"/>
          <p:cNvSpPr>
            <a:spLocks noGrp="1"/>
          </p:cNvSpPr>
          <p:nvPr>
            <p:ph type="sldNum" sz="quarter" idx="5"/>
          </p:nvPr>
        </p:nvSpPr>
        <p:spPr/>
        <p:txBody>
          <a:bodyPr/>
          <a:lstStyle/>
          <a:p>
            <a:fld id="{013FC40D-6FB9-1648-B027-EAD4E7DC4F2C}" type="slidenum">
              <a:rPr lang="ru-RU" smtClean="0"/>
              <a:pPr/>
              <a:t>13</a:t>
            </a:fld>
            <a:endParaRPr lang="ru-RU"/>
          </a:p>
        </p:txBody>
      </p:sp>
    </p:spTree>
    <p:extLst>
      <p:ext uri="{BB962C8B-B14F-4D97-AF65-F5344CB8AC3E}">
        <p14:creationId xmlns:p14="http://schemas.microsoft.com/office/powerpoint/2010/main" val="62400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Calibri"/>
                <a:cs typeface="Calibri"/>
              </a:rPr>
              <a:t>T R P As are required before C N R can process any expenses for your trip. </a:t>
            </a:r>
            <a:endParaRPr lang="en-US" dirty="0">
              <a:latin typeface="Calibri"/>
              <a:cs typeface="Calibri"/>
            </a:endParaRPr>
          </a:p>
          <a:p>
            <a:r>
              <a:rPr lang="en-US" sz="1300" dirty="0">
                <a:latin typeface="Calibri"/>
                <a:cs typeface="Calibri"/>
              </a:rPr>
              <a:t>In the event that there is no T R P A in place before your departure date, or your trip took longer than you estimated and you returned outside of the dates listed on the T R P A, you will be required to create and submit a new T R P A, as there is no way to change a T R P A after it has been submitted.</a:t>
            </a:r>
            <a:endParaRPr lang="en-US" sz="1300" dirty="0">
              <a:latin typeface="Calibri"/>
              <a:ea typeface="Calibri"/>
              <a:cs typeface="Calibri"/>
            </a:endParaRPr>
          </a:p>
          <a:p>
            <a:endParaRPr lang="en-US" sz="1300" dirty="0">
              <a:latin typeface="Calibri"/>
              <a:cs typeface="Calibri"/>
            </a:endParaRPr>
          </a:p>
          <a:p>
            <a:r>
              <a:rPr lang="en-US" sz="1300" dirty="0">
                <a:latin typeface="Calibri"/>
                <a:cs typeface="Calibri"/>
              </a:rPr>
              <a:t>An after-the-fact T R P A requires additional paperwork, namely, the Travel Pre-Approval Exception Form, found on the Travel Forms and Policies page on Accounts Payable's website. If you are trying to submit a T R P A after your listed departure date,  you will be unable to submit the T R P A unless this form is uploaded to Chrome River and attached to the T R P A.</a:t>
            </a:r>
            <a:endParaRPr lang="en-US" sz="1300" dirty="0">
              <a:latin typeface="Calibri"/>
              <a:ea typeface="Calibri"/>
              <a:cs typeface="Calibri"/>
            </a:endParaRPr>
          </a:p>
          <a:p>
            <a:endParaRPr lang="en-US" sz="1300" dirty="0">
              <a:latin typeface="Calibri"/>
              <a:ea typeface="Calibri"/>
              <a:cs typeface="Calibri"/>
            </a:endParaRPr>
          </a:p>
          <a:p>
            <a:r>
              <a:rPr lang="en-US" sz="1300" dirty="0">
                <a:latin typeface="Calibri"/>
                <a:ea typeface="Calibri"/>
                <a:cs typeface="Calibri"/>
              </a:rPr>
              <a:t>To avoid this extra paperwork, please make sure to have your T R P A submitted well before your departure date.</a:t>
            </a:r>
          </a:p>
        </p:txBody>
      </p:sp>
      <p:sp>
        <p:nvSpPr>
          <p:cNvPr id="4" name="Slide Number Placeholder 3"/>
          <p:cNvSpPr>
            <a:spLocks noGrp="1"/>
          </p:cNvSpPr>
          <p:nvPr>
            <p:ph type="sldNum" sz="quarter" idx="5"/>
          </p:nvPr>
        </p:nvSpPr>
        <p:spPr/>
        <p:txBody>
          <a:bodyPr/>
          <a:lstStyle/>
          <a:p>
            <a:fld id="{013FC40D-6FB9-1648-B027-EAD4E7DC4F2C}" type="slidenum">
              <a:rPr lang="ru-RU" smtClean="0"/>
              <a:pPr/>
              <a:t>14</a:t>
            </a:fld>
            <a:endParaRPr lang="ru-RU"/>
          </a:p>
        </p:txBody>
      </p:sp>
    </p:spTree>
    <p:extLst>
      <p:ext uri="{BB962C8B-B14F-4D97-AF65-F5344CB8AC3E}">
        <p14:creationId xmlns:p14="http://schemas.microsoft.com/office/powerpoint/2010/main" val="215285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Archivo Regular"/>
              </a:rPr>
              <a:t>If you are planning to travel internationally, you must follow all the instructions for a T R P A for domestic travel, with the addition of requirements unique to international travel.</a:t>
            </a:r>
          </a:p>
          <a:p>
            <a:endParaRPr lang="en-US" sz="1300" dirty="0">
              <a:latin typeface="Archivo Regular"/>
            </a:endParaRPr>
          </a:p>
          <a:p>
            <a:r>
              <a:rPr lang="en-US" sz="1300" dirty="0">
                <a:latin typeface="Archivo Regular"/>
              </a:rPr>
              <a:t>International travel requires documentation of approval for the trip from the International Programs Office, and, if travel restrictions are in place to mitigate the spread of disease, an approval memo or email from the Dean of your college.</a:t>
            </a:r>
          </a:p>
          <a:p>
            <a:r>
              <a:rPr lang="en-US" sz="1300" dirty="0">
                <a:latin typeface="Archivo Regular"/>
              </a:rPr>
              <a:t>Those documents should be attached to the T R P A when you submit it, 30 days or more prior to your departure date.</a:t>
            </a:r>
          </a:p>
          <a:p>
            <a:endParaRPr lang="en-US" sz="1300" dirty="0">
              <a:latin typeface="Archivo Regular"/>
            </a:endParaRPr>
          </a:p>
          <a:p>
            <a:r>
              <a:rPr lang="en-US" sz="1300" dirty="0">
                <a:latin typeface="Archivo Regular"/>
              </a:rPr>
              <a:t>If a trip is funded by a federal grant, you must use a U S airline, regardless of cost, if one is available. </a:t>
            </a:r>
          </a:p>
          <a:p>
            <a:r>
              <a:rPr lang="en-US" sz="1300" dirty="0">
                <a:latin typeface="Archivo Regular"/>
              </a:rPr>
              <a:t>In order to use a foreign carrier, you must complete a "Fly America Act" waiver and attach it to your T R P A as well.</a:t>
            </a:r>
            <a:endParaRPr lang="en-US" dirty="0"/>
          </a:p>
          <a:p>
            <a:endParaRPr lang="en-US" sz="1300" dirty="0">
              <a:latin typeface="Archivo Regular"/>
            </a:endParaRPr>
          </a:p>
          <a:p>
            <a:r>
              <a:rPr lang="en-US" sz="1300" dirty="0">
                <a:latin typeface="Archivo Regular"/>
              </a:rPr>
              <a:t>If your trip does not meet the requirements for a "Fly America waiver", and you use a foreign carrier anyway, the airfare charges will be moved to your non-grant index. </a:t>
            </a:r>
          </a:p>
          <a:p>
            <a:r>
              <a:rPr lang="en-US" sz="1300" dirty="0">
                <a:latin typeface="Archivo Regular"/>
              </a:rPr>
              <a:t>If you do not have a non-grant index, you will be required to pay out-of-pocket for the airline charges.</a:t>
            </a:r>
            <a:endParaRPr lang="en-US" dirty="0"/>
          </a:p>
          <a:p>
            <a:endParaRPr lang="en-US" sz="1300" dirty="0">
              <a:latin typeface="Archivo Regular"/>
            </a:endParaRPr>
          </a:p>
        </p:txBody>
      </p:sp>
      <p:sp>
        <p:nvSpPr>
          <p:cNvPr id="4" name="Slide Number Placeholder 3"/>
          <p:cNvSpPr>
            <a:spLocks noGrp="1"/>
          </p:cNvSpPr>
          <p:nvPr>
            <p:ph type="sldNum" sz="quarter" idx="5"/>
          </p:nvPr>
        </p:nvSpPr>
        <p:spPr/>
        <p:txBody>
          <a:bodyPr/>
          <a:lstStyle/>
          <a:p>
            <a:fld id="{013FC40D-6FB9-1648-B027-EAD4E7DC4F2C}" type="slidenum">
              <a:rPr lang="ru-RU" smtClean="0"/>
              <a:pPr/>
              <a:t>15</a:t>
            </a:fld>
            <a:endParaRPr lang="ru-RU"/>
          </a:p>
        </p:txBody>
      </p:sp>
    </p:spTree>
    <p:extLst>
      <p:ext uri="{BB962C8B-B14F-4D97-AF65-F5344CB8AC3E}">
        <p14:creationId xmlns:p14="http://schemas.microsoft.com/office/powerpoint/2010/main" val="721278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Archivo Regular"/>
              </a:rPr>
              <a:t>When you select "International" as your travel type in the T R P A, several new fields will appear.</a:t>
            </a:r>
            <a:endParaRPr lang="en-US" sz="1300" dirty="0"/>
          </a:p>
          <a:p>
            <a:endParaRPr lang="en-US" sz="1300" dirty="0">
              <a:latin typeface="Archivo Regular"/>
            </a:endParaRPr>
          </a:p>
          <a:p>
            <a:r>
              <a:rPr lang="en-US" sz="1300" dirty="0">
                <a:latin typeface="Archivo Regular"/>
              </a:rPr>
              <a:t>Unit refers to the department for which you are traveling. </a:t>
            </a:r>
          </a:p>
          <a:p>
            <a:endParaRPr lang="en-US" sz="1300" dirty="0">
              <a:latin typeface="Archivo Regular"/>
            </a:endParaRPr>
          </a:p>
          <a:p>
            <a:r>
              <a:rPr lang="en-US" sz="1300" dirty="0">
                <a:latin typeface="Archivo Regular"/>
              </a:rPr>
              <a:t>Click the "Risk and International Programs Office verification" checkbox if you have attached the travel registration confirmation email from the International Programs Office</a:t>
            </a:r>
          </a:p>
          <a:p>
            <a:endParaRPr lang="en-US" sz="1300" dirty="0">
              <a:latin typeface="Archivo Regular"/>
            </a:endParaRPr>
          </a:p>
          <a:p>
            <a:r>
              <a:rPr lang="en-US" sz="1300" dirty="0">
                <a:latin typeface="Archivo Regular"/>
              </a:rPr>
              <a:t>You will have to type in the name of the city to which you are traveling, but the name of the country can be chosen from the menu. If you are traveling to multiple foreign destinations click the "Add another location" box to add them. You will, however, only be able to choose the country.</a:t>
            </a:r>
          </a:p>
          <a:p>
            <a:endParaRPr lang="en-US" sz="1300" dirty="0">
              <a:latin typeface="Archivo Regular"/>
            </a:endParaRPr>
          </a:p>
        </p:txBody>
      </p:sp>
      <p:sp>
        <p:nvSpPr>
          <p:cNvPr id="4" name="Slide Number Placeholder 3"/>
          <p:cNvSpPr>
            <a:spLocks noGrp="1"/>
          </p:cNvSpPr>
          <p:nvPr>
            <p:ph type="sldNum" sz="quarter" idx="5"/>
          </p:nvPr>
        </p:nvSpPr>
        <p:spPr/>
        <p:txBody>
          <a:bodyPr/>
          <a:lstStyle/>
          <a:p>
            <a:fld id="{013FC40D-6FB9-1648-B027-EAD4E7DC4F2C}" type="slidenum">
              <a:rPr lang="ru-RU" smtClean="0"/>
              <a:pPr/>
              <a:t>16</a:t>
            </a:fld>
            <a:endParaRPr lang="ru-RU"/>
          </a:p>
        </p:txBody>
      </p:sp>
    </p:spTree>
    <p:extLst>
      <p:ext uri="{BB962C8B-B14F-4D97-AF65-F5344CB8AC3E}">
        <p14:creationId xmlns:p14="http://schemas.microsoft.com/office/powerpoint/2010/main" val="2111379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300" dirty="0"/>
            </a:br>
            <a:r>
              <a:rPr lang="en-US" sz="1300" dirty="0">
                <a:latin typeface="Archivo Regular"/>
              </a:rPr>
              <a:t>The university will not pay for or reimburse you for any personal travel done before, after, or in the course of your business trip.</a:t>
            </a:r>
          </a:p>
          <a:p>
            <a:endParaRPr lang="en-US" sz="1300" dirty="0"/>
          </a:p>
          <a:p>
            <a:r>
              <a:rPr lang="en-US" sz="1300" dirty="0">
                <a:latin typeface="Archivo Regular"/>
              </a:rPr>
              <a:t>If you wish to include personal travel in your trip, you will not be allowed to use your p-card for airline or lodging costs.</a:t>
            </a:r>
          </a:p>
          <a:p>
            <a:endParaRPr lang="en-US" sz="1300" dirty="0"/>
          </a:p>
          <a:p>
            <a:r>
              <a:rPr lang="en-US" sz="1300" dirty="0">
                <a:latin typeface="Archivo Regular"/>
              </a:rPr>
              <a:t>You must pay out-of-pocket for all trip expenses, personal or business-related, and then seek reimbursement for the business-related expenses afterwards.</a:t>
            </a:r>
          </a:p>
          <a:p>
            <a:endParaRPr lang="en-US" sz="1300" dirty="0">
              <a:latin typeface="Archivo Regular"/>
            </a:endParaRPr>
          </a:p>
          <a:p>
            <a:r>
              <a:rPr lang="en-US" sz="1300" dirty="0">
                <a:latin typeface="Archivo Regular"/>
              </a:rPr>
              <a:t>In order to make this possible, you must get cost comparisons for airfare, lodging, and other expenses, which show how the trip would have looked if your personal travel were not included.</a:t>
            </a:r>
          </a:p>
          <a:p>
            <a:endParaRPr lang="en-US" sz="1300" dirty="0">
              <a:latin typeface="Archivo Regular"/>
            </a:endParaRPr>
          </a:p>
          <a:p>
            <a:r>
              <a:rPr lang="en-US" sz="1300" dirty="0">
                <a:latin typeface="Archivo Regular"/>
              </a:rPr>
              <a:t>Get these cost comparisons ahead of time, preferably as far in advance as when you submit your T R P A – airline and hotel websites are not set up to give you information about the past.</a:t>
            </a:r>
          </a:p>
        </p:txBody>
      </p:sp>
      <p:sp>
        <p:nvSpPr>
          <p:cNvPr id="4" name="Slide Number Placeholder 3"/>
          <p:cNvSpPr>
            <a:spLocks noGrp="1"/>
          </p:cNvSpPr>
          <p:nvPr>
            <p:ph type="sldNum" sz="quarter" idx="5"/>
          </p:nvPr>
        </p:nvSpPr>
        <p:spPr/>
        <p:txBody>
          <a:bodyPr/>
          <a:lstStyle/>
          <a:p>
            <a:fld id="{013FC40D-6FB9-1648-B027-EAD4E7DC4F2C}" type="slidenum">
              <a:rPr lang="ru-RU" smtClean="0"/>
              <a:pPr/>
              <a:t>17</a:t>
            </a:fld>
            <a:endParaRPr lang="ru-RU"/>
          </a:p>
        </p:txBody>
      </p:sp>
    </p:spTree>
    <p:extLst>
      <p:ext uri="{BB962C8B-B14F-4D97-AF65-F5344CB8AC3E}">
        <p14:creationId xmlns:p14="http://schemas.microsoft.com/office/powerpoint/2010/main" val="3042745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Calibri"/>
                <a:cs typeface="Calibri"/>
              </a:rPr>
              <a:t>Next is what you need to do when you come back from your trip .</a:t>
            </a:r>
          </a:p>
          <a:p>
            <a:endParaRPr lang="en-US" sz="1300" dirty="0">
              <a:latin typeface="Calibri"/>
              <a:cs typeface="Calibri"/>
            </a:endParaRPr>
          </a:p>
        </p:txBody>
      </p:sp>
      <p:sp>
        <p:nvSpPr>
          <p:cNvPr id="4" name="Slide Number Placeholder 3"/>
          <p:cNvSpPr>
            <a:spLocks noGrp="1"/>
          </p:cNvSpPr>
          <p:nvPr>
            <p:ph type="sldNum" sz="quarter" idx="5"/>
          </p:nvPr>
        </p:nvSpPr>
        <p:spPr/>
        <p:txBody>
          <a:bodyPr/>
          <a:lstStyle/>
          <a:p>
            <a:fld id="{013FC40D-6FB9-1648-B027-EAD4E7DC4F2C}" type="slidenum">
              <a:rPr lang="ru-RU" smtClean="0"/>
              <a:pPr/>
              <a:t>18</a:t>
            </a:fld>
            <a:endParaRPr lang="ru-RU"/>
          </a:p>
        </p:txBody>
      </p:sp>
    </p:spTree>
    <p:extLst>
      <p:ext uri="{BB962C8B-B14F-4D97-AF65-F5344CB8AC3E}">
        <p14:creationId xmlns:p14="http://schemas.microsoft.com/office/powerpoint/2010/main" val="2180761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Calibri"/>
                <a:cs typeface="Calibri"/>
              </a:rPr>
              <a:t>When you return from your travel, collect all receipts and cost comparisons if needed, and fill out a Travel Claim Expense Form which can be found on the CNR Fiscal website and is hyperlinked in this slide. </a:t>
            </a:r>
          </a:p>
          <a:p>
            <a:endParaRPr lang="en-US" sz="1300" dirty="0">
              <a:latin typeface="Calibri"/>
              <a:cs typeface="Calibri"/>
            </a:endParaRPr>
          </a:p>
          <a:p>
            <a:r>
              <a:rPr lang="en-US" sz="1300" dirty="0">
                <a:latin typeface="Archivo Regular"/>
              </a:rPr>
              <a:t>Travel claims should be submitted as soon as possible after you return from your trip. </a:t>
            </a:r>
          </a:p>
          <a:p>
            <a:r>
              <a:rPr lang="en-US" sz="1300" dirty="0">
                <a:latin typeface="Archivo Regular"/>
              </a:rPr>
              <a:t>Within two weeks of the end of your trip is best.</a:t>
            </a:r>
          </a:p>
          <a:p>
            <a:r>
              <a:rPr lang="en-US" sz="1300" dirty="0">
                <a:latin typeface="Archivo Regular"/>
              </a:rPr>
              <a:t>This minimizes the likelihood that the project index on which you traveled will end before your travel can be charged to it.</a:t>
            </a:r>
          </a:p>
          <a:p>
            <a:r>
              <a:rPr lang="en-US" sz="1300" dirty="0">
                <a:latin typeface="Archivo Regular"/>
              </a:rPr>
              <a:t>If your trip lasts for multiple months, it is a good idea to submit a travel claim form at the end of each month, just to keep things current.</a:t>
            </a:r>
            <a:endParaRPr lang="en-US" sz="1300" dirty="0"/>
          </a:p>
          <a:p>
            <a:endParaRPr lang="en-US" sz="1300" dirty="0">
              <a:latin typeface="Archivo Regular"/>
            </a:endParaRPr>
          </a:p>
          <a:p>
            <a:r>
              <a:rPr lang="en-US" sz="1300" dirty="0">
                <a:latin typeface="Archivo Regular"/>
              </a:rPr>
              <a:t>According to Accounts Payable, travel claims made more than 60 days after your trip may count as taxable income for you, which involves more paperwork. C N R Fiscal strongly advises that you get them get them done quickly.</a:t>
            </a:r>
          </a:p>
          <a:p>
            <a:endParaRPr lang="en-US" sz="1300" dirty="0">
              <a:latin typeface="Calibri"/>
              <a:ea typeface="Calibri"/>
              <a:cs typeface="Calibri"/>
            </a:endParaRPr>
          </a:p>
          <a:p>
            <a:r>
              <a:rPr lang="en-US" sz="1300" dirty="0">
                <a:latin typeface="Calibri"/>
                <a:cs typeface="Calibri"/>
              </a:rPr>
              <a:t>Once you have the materials collected, please submit them to CNRFiscal@uidaho.edu as one email. </a:t>
            </a:r>
            <a:endParaRPr lang="en-US" dirty="0"/>
          </a:p>
        </p:txBody>
      </p:sp>
      <p:sp>
        <p:nvSpPr>
          <p:cNvPr id="4" name="Slide Number Placeholder 3"/>
          <p:cNvSpPr>
            <a:spLocks noGrp="1"/>
          </p:cNvSpPr>
          <p:nvPr>
            <p:ph type="sldNum" sz="quarter" idx="5"/>
          </p:nvPr>
        </p:nvSpPr>
        <p:spPr/>
        <p:txBody>
          <a:bodyPr/>
          <a:lstStyle/>
          <a:p>
            <a:fld id="{013FC40D-6FB9-1648-B027-EAD4E7DC4F2C}" type="slidenum">
              <a:rPr lang="ru-RU" smtClean="0"/>
              <a:pPr/>
              <a:t>19</a:t>
            </a:fld>
            <a:endParaRPr lang="ru-RU"/>
          </a:p>
        </p:txBody>
      </p:sp>
    </p:spTree>
    <p:extLst>
      <p:ext uri="{BB962C8B-B14F-4D97-AF65-F5344CB8AC3E}">
        <p14:creationId xmlns:p14="http://schemas.microsoft.com/office/powerpoint/2010/main" val="2059235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latin typeface="Calibri"/>
                <a:cs typeface="Calibri"/>
              </a:rPr>
              <a:t>C N R Fiscal is the group of staff in the College of Natural Resources that processes all financial transactions including travel claims and purchase card transactions. They are referred to throughout this presentation as either "C N R Fiscal Processors" or "Delegates". </a:t>
            </a:r>
            <a:endParaRPr lang="en-US"/>
          </a:p>
          <a:p>
            <a:r>
              <a:rPr lang="en-US" sz="1300">
                <a:latin typeface="Calibri"/>
                <a:cs typeface="Calibri"/>
              </a:rPr>
              <a:t>C N R Fiscal also includes the General Ledger (or G L) Approvers for the College of Natural Resources. G L Approvers are the highest-level fiscal approvers in a college.</a:t>
            </a:r>
            <a:endParaRPr lang="en-US"/>
          </a:p>
          <a:p>
            <a:endParaRPr lang="en-US" sz="1300">
              <a:latin typeface="Calibri"/>
              <a:cs typeface="Calibri"/>
            </a:endParaRPr>
          </a:p>
          <a:p>
            <a:r>
              <a:rPr lang="en-US" sz="1300">
                <a:latin typeface="Calibri"/>
                <a:cs typeface="Calibri"/>
              </a:rPr>
              <a:t>Chrome River is the University of Idaho's platform for clearing all purchase card transactions, travel claims, and out-of-pocket reimbursements for employees.</a:t>
            </a:r>
          </a:p>
          <a:p>
            <a:endParaRPr lang="en-US" sz="1300">
              <a:latin typeface="Calibri"/>
              <a:cs typeface="Calibri"/>
            </a:endParaRPr>
          </a:p>
          <a:p>
            <a:r>
              <a:rPr lang="en-US" sz="1300">
                <a:latin typeface="Calibri"/>
                <a:cs typeface="Calibri"/>
              </a:rPr>
              <a:t>The T R P A and travel claim creation and submission is the list of things that a traveler needs to do before, during, and after travel, in order to clear travel expenses and receive reimbursement.</a:t>
            </a:r>
          </a:p>
        </p:txBody>
      </p:sp>
      <p:sp>
        <p:nvSpPr>
          <p:cNvPr id="4" name="Slide Number Placeholder 3"/>
          <p:cNvSpPr>
            <a:spLocks noGrp="1"/>
          </p:cNvSpPr>
          <p:nvPr>
            <p:ph type="sldNum" sz="quarter" idx="5"/>
          </p:nvPr>
        </p:nvSpPr>
        <p:spPr/>
        <p:txBody>
          <a:bodyPr/>
          <a:lstStyle/>
          <a:p>
            <a:fld id="{013FC40D-6FB9-1648-B027-EAD4E7DC4F2C}" type="slidenum">
              <a:rPr lang="ru-RU" smtClean="0"/>
              <a:pPr/>
              <a:t>2</a:t>
            </a:fld>
            <a:endParaRPr lang="ru-RU"/>
          </a:p>
        </p:txBody>
      </p:sp>
    </p:spTree>
    <p:extLst>
      <p:ext uri="{BB962C8B-B14F-4D97-AF65-F5344CB8AC3E}">
        <p14:creationId xmlns:p14="http://schemas.microsoft.com/office/powerpoint/2010/main" val="3321960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Calibri"/>
                <a:cs typeface="Calibri"/>
              </a:rPr>
              <a:t>The Travel Claim Expense Form has two sides.</a:t>
            </a:r>
          </a:p>
          <a:p>
            <a:r>
              <a:rPr lang="en-US" sz="1300" dirty="0">
                <a:latin typeface="Calibri"/>
                <a:cs typeface="Calibri"/>
              </a:rPr>
              <a:t>Please fill out both sides before submitting the form.</a:t>
            </a:r>
          </a:p>
          <a:p>
            <a:endParaRPr lang="en-US" sz="1300" dirty="0">
              <a:latin typeface="Calibri"/>
              <a:cs typeface="Calibri"/>
            </a:endParaRPr>
          </a:p>
          <a:p>
            <a:r>
              <a:rPr lang="en-US" sz="1300" dirty="0">
                <a:latin typeface="Calibri"/>
                <a:cs typeface="Calibri"/>
              </a:rPr>
              <a:t>The header portion requires your name and V number, the T R P A number, and the date you submit the claim.</a:t>
            </a:r>
          </a:p>
          <a:p>
            <a:r>
              <a:rPr lang="en-US" sz="1300" dirty="0">
                <a:latin typeface="Calibri"/>
                <a:cs typeface="Calibri"/>
              </a:rPr>
              <a:t>If anyone else traveled with you, you should list them and their relation to the university.</a:t>
            </a:r>
            <a:endParaRPr lang="en-US" dirty="0">
              <a:cs typeface="Calibri"/>
            </a:endParaRPr>
          </a:p>
          <a:p>
            <a:r>
              <a:rPr lang="en-US" sz="1300" dirty="0">
                <a:latin typeface="Calibri"/>
                <a:cs typeface="Calibri"/>
              </a:rPr>
              <a:t>The header also requires your destination or destinations, if you went several places, and the date and time you departed on your trip, as well as the date and time you returned.</a:t>
            </a:r>
            <a:endParaRPr lang="en-US" sz="1300" dirty="0"/>
          </a:p>
          <a:p>
            <a:r>
              <a:rPr lang="en-US" sz="1300" dirty="0">
                <a:latin typeface="Calibri"/>
                <a:cs typeface="Calibri"/>
              </a:rPr>
              <a:t>If you are taking multiple trips on a blanket T R P A, please fill out a separate Travel Claim Expense Form for each trip.</a:t>
            </a:r>
          </a:p>
          <a:p>
            <a:endParaRPr lang="en-US" sz="1300" dirty="0">
              <a:latin typeface="Calibri"/>
              <a:cs typeface="Calibri"/>
            </a:endParaRPr>
          </a:p>
          <a:p>
            <a:r>
              <a:rPr lang="en-US" sz="1300" dirty="0">
                <a:latin typeface="Calibri"/>
                <a:cs typeface="Calibri"/>
              </a:rPr>
              <a:t>The purpose of the trip should be the same as what you put in the T R P A, or should provide additional information if the purpose of the trip changed between the T R P A submission and the trip itself.</a:t>
            </a:r>
          </a:p>
        </p:txBody>
      </p:sp>
      <p:sp>
        <p:nvSpPr>
          <p:cNvPr id="4" name="Slide Number Placeholder 3"/>
          <p:cNvSpPr>
            <a:spLocks noGrp="1"/>
          </p:cNvSpPr>
          <p:nvPr>
            <p:ph type="sldNum" sz="quarter" idx="5"/>
          </p:nvPr>
        </p:nvSpPr>
        <p:spPr/>
        <p:txBody>
          <a:bodyPr/>
          <a:lstStyle/>
          <a:p>
            <a:fld id="{013FC40D-6FB9-1648-B027-EAD4E7DC4F2C}" type="slidenum">
              <a:rPr lang="ru-RU" smtClean="0"/>
              <a:pPr/>
              <a:t>20</a:t>
            </a:fld>
            <a:endParaRPr lang="ru-RU"/>
          </a:p>
        </p:txBody>
      </p:sp>
    </p:spTree>
    <p:extLst>
      <p:ext uri="{BB962C8B-B14F-4D97-AF65-F5344CB8AC3E}">
        <p14:creationId xmlns:p14="http://schemas.microsoft.com/office/powerpoint/2010/main" val="3157866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Archivo Regular"/>
              </a:rPr>
              <a:t>The "actual expenses" table has two columns, one for out of pocket expenses - that is, travel expenses purchased with your personal money – and U I P-Card – that is, expenses for which you used your university-issued purchasing card.</a:t>
            </a:r>
            <a:endParaRPr lang="en-US" dirty="0"/>
          </a:p>
          <a:p>
            <a:endParaRPr lang="en-US" sz="1300" dirty="0">
              <a:latin typeface="Archivo Regular"/>
            </a:endParaRPr>
          </a:p>
          <a:p>
            <a:r>
              <a:rPr lang="en-US" sz="1300" dirty="0">
                <a:latin typeface="Archivo Regular"/>
              </a:rPr>
              <a:t>The "private vehicle mileage" and "Per diem" rows in these columns flood in amounts automatically, based on the itemized worksheet on the back page of the travel claim expense form. For this reason, please make sure that you are using the most current version of the Travel Claim Expense Form.</a:t>
            </a:r>
          </a:p>
          <a:p>
            <a:endParaRPr lang="en-US" sz="1300" dirty="0"/>
          </a:p>
          <a:p>
            <a:r>
              <a:rPr lang="en-US" sz="1300" dirty="0">
                <a:latin typeface="Archivo Regular"/>
              </a:rPr>
              <a:t>Amounts in the other rows must be typed in. This is a summary table, so enter the total amounts for each expense category for the trip, in the appropriate column.</a:t>
            </a:r>
            <a:endParaRPr lang="en-US" sz="1300" dirty="0"/>
          </a:p>
          <a:p>
            <a:endParaRPr lang="en-US" dirty="0"/>
          </a:p>
          <a:p>
            <a:r>
              <a:rPr lang="en-US" sz="1300" dirty="0">
                <a:latin typeface="Archivo Regular"/>
              </a:rPr>
              <a:t>If you use your personal vehicle on the trip, you will be reimbursed for mileage. You may not purchase fuel for your personal vehicle on your university purchase card. The university will not reimburse you for fuel for your personal vehicle.</a:t>
            </a:r>
          </a:p>
          <a:p>
            <a:endParaRPr lang="en-US" sz="1300" dirty="0">
              <a:latin typeface="Archivo Regular"/>
            </a:endParaRPr>
          </a:p>
          <a:p>
            <a:r>
              <a:rPr lang="en-US" sz="1300" dirty="0">
                <a:latin typeface="Archivo Regular"/>
              </a:rPr>
              <a:t>If you use a vehicle rented from a rental agency, you may buy fuel for those either out of pocket or on your university p-card.</a:t>
            </a:r>
          </a:p>
          <a:p>
            <a:endParaRPr lang="en-US" sz="1300" dirty="0">
              <a:latin typeface="Archivo Regular"/>
            </a:endParaRPr>
          </a:p>
          <a:p>
            <a:r>
              <a:rPr lang="en-US" sz="1300" dirty="0">
                <a:latin typeface="Archivo Regular"/>
              </a:rPr>
              <a:t>The "Gasoline for UI Vehicles" boxes are for fuel expenses for a CNR Motor Pool vehicle which you paid out of pocket, or which you paid with your personal UI Purchase card. </a:t>
            </a:r>
          </a:p>
          <a:p>
            <a:r>
              <a:rPr lang="en-US" sz="1300" dirty="0">
                <a:latin typeface="Archivo Regular"/>
              </a:rPr>
              <a:t>Fuel expenses paid with a Motor Pool Fleet Card should not be listed on this form. </a:t>
            </a:r>
          </a:p>
          <a:p>
            <a:r>
              <a:rPr lang="en-US" sz="1300" dirty="0">
                <a:latin typeface="Archivo Regular"/>
              </a:rPr>
              <a:t>Motor Pool Fleet Card receipts must be submitted to Motor Pool directly.</a:t>
            </a:r>
          </a:p>
          <a:p>
            <a:endParaRPr lang="en-US" dirty="0"/>
          </a:p>
          <a:p>
            <a:endParaRPr lang="en-US" sz="1300" dirty="0">
              <a:latin typeface="Archivo Regular"/>
            </a:endParaRPr>
          </a:p>
        </p:txBody>
      </p:sp>
      <p:sp>
        <p:nvSpPr>
          <p:cNvPr id="4" name="Slide Number Placeholder 3"/>
          <p:cNvSpPr>
            <a:spLocks noGrp="1"/>
          </p:cNvSpPr>
          <p:nvPr>
            <p:ph type="sldNum" sz="quarter" idx="5"/>
          </p:nvPr>
        </p:nvSpPr>
        <p:spPr/>
        <p:txBody>
          <a:bodyPr/>
          <a:lstStyle/>
          <a:p>
            <a:fld id="{013FC40D-6FB9-1648-B027-EAD4E7DC4F2C}" type="slidenum">
              <a:rPr lang="ru-RU" smtClean="0"/>
              <a:pPr/>
              <a:t>21</a:t>
            </a:fld>
            <a:endParaRPr lang="ru-RU"/>
          </a:p>
        </p:txBody>
      </p:sp>
    </p:spTree>
    <p:extLst>
      <p:ext uri="{BB962C8B-B14F-4D97-AF65-F5344CB8AC3E}">
        <p14:creationId xmlns:p14="http://schemas.microsoft.com/office/powerpoint/2010/main" val="3048811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Archivo Regular"/>
              </a:rPr>
              <a:t>The "indexes to be charged" section is where you will list the index or indexes from which the trip expenses will be paid. </a:t>
            </a:r>
            <a:endParaRPr lang="en-US" dirty="0"/>
          </a:p>
          <a:p>
            <a:r>
              <a:rPr lang="en-US" sz="1300" dirty="0">
                <a:latin typeface="Archivo Regular"/>
              </a:rPr>
              <a:t>List the six digit index number and either the percentage of the expense that should go on that index, or the dollar amount. </a:t>
            </a:r>
            <a:endParaRPr lang="en-US" sz="1300" dirty="0"/>
          </a:p>
          <a:p>
            <a:r>
              <a:rPr lang="en-US" sz="1300" dirty="0">
                <a:latin typeface="Archivo Regular"/>
              </a:rPr>
              <a:t>Percentages should add up to 100 percent. Dollar amounts should add up to the total of the trip expenses. </a:t>
            </a:r>
            <a:endParaRPr lang="en-US" sz="1300" dirty="0"/>
          </a:p>
          <a:p>
            <a:endParaRPr lang="en-US" sz="1300" dirty="0">
              <a:latin typeface="Archivo Regular"/>
            </a:endParaRPr>
          </a:p>
          <a:p>
            <a:r>
              <a:rPr lang="en-US" sz="1300" dirty="0">
                <a:latin typeface="Archivo Regular"/>
              </a:rPr>
              <a:t>Choose the true option for whether you requested and received a cash advance.</a:t>
            </a:r>
          </a:p>
          <a:p>
            <a:endParaRPr lang="en-US" sz="1300" dirty="0">
              <a:latin typeface="Archivo Regular"/>
            </a:endParaRPr>
          </a:p>
          <a:p>
            <a:r>
              <a:rPr lang="en-US" sz="1300" dirty="0">
                <a:latin typeface="Archivo Regular"/>
              </a:rPr>
              <a:t>The total Out-Of-Pocket amount claimed will automatically flood in from the "Your out of pocket" column total.</a:t>
            </a:r>
          </a:p>
          <a:p>
            <a:endParaRPr lang="en-US" sz="1300" dirty="0">
              <a:latin typeface="Archivo Regular"/>
            </a:endParaRPr>
          </a:p>
          <a:p>
            <a:r>
              <a:rPr lang="en-US" sz="1300" dirty="0">
                <a:latin typeface="Archivo Regular"/>
              </a:rPr>
              <a:t>If you received a cash advance for the trip, subtract the amount of the cash advance from the total out of pocket amount. (If you did not get a cash advance, the amount subtracted will naturally be zero.)</a:t>
            </a:r>
          </a:p>
          <a:p>
            <a:r>
              <a:rPr lang="en-US" sz="1300" dirty="0">
                <a:latin typeface="Archivo Regular"/>
              </a:rPr>
              <a:t>If the difference between the total expenses and the cash advance is positive – that is, the trip expenses were greater than the cash advance amount – this will be the "amount due you" - that is, the amount you will be reimbursed for the trip.</a:t>
            </a:r>
            <a:endParaRPr lang="en-US" sz="1300" dirty="0"/>
          </a:p>
          <a:p>
            <a:r>
              <a:rPr lang="en-US" sz="1300" dirty="0">
                <a:latin typeface="Archivo Regular"/>
              </a:rPr>
              <a:t>If the difference between the total expenses and the cash advance is negative – that is, the trip expenses were less than the cash advance amount – this will be the "amount due U I" - that is, the amount you will have to repay the university for the trip.</a:t>
            </a:r>
            <a:endParaRPr lang="en-US" sz="1300" dirty="0"/>
          </a:p>
          <a:p>
            <a:endParaRPr lang="en-US" sz="1300" dirty="0">
              <a:latin typeface="Archivo Regular"/>
            </a:endParaRPr>
          </a:p>
          <a:p>
            <a:r>
              <a:rPr lang="en-US" sz="1300" dirty="0">
                <a:latin typeface="Archivo Regular"/>
              </a:rPr>
              <a:t>Use the Comments box at the bottom to note any exceptions to the per diem or lodging amounts, such as "Lunch was provided on this day" or "I am not claiming per diem for this trip" or "I did not have any lodging costs for this night."</a:t>
            </a:r>
          </a:p>
          <a:p>
            <a:r>
              <a:rPr lang="en-US" sz="1300" dirty="0">
                <a:latin typeface="Archivo Regular"/>
              </a:rPr>
              <a:t>The comments box can also be used to note any other pertinent information that would help C N R Fiscal process your claim.</a:t>
            </a:r>
          </a:p>
        </p:txBody>
      </p:sp>
      <p:sp>
        <p:nvSpPr>
          <p:cNvPr id="4" name="Slide Number Placeholder 3"/>
          <p:cNvSpPr>
            <a:spLocks noGrp="1"/>
          </p:cNvSpPr>
          <p:nvPr>
            <p:ph type="sldNum" sz="quarter" idx="5"/>
          </p:nvPr>
        </p:nvSpPr>
        <p:spPr/>
        <p:txBody>
          <a:bodyPr/>
          <a:lstStyle/>
          <a:p>
            <a:fld id="{013FC40D-6FB9-1648-B027-EAD4E7DC4F2C}" type="slidenum">
              <a:rPr lang="ru-RU" smtClean="0"/>
              <a:pPr/>
              <a:t>22</a:t>
            </a:fld>
            <a:endParaRPr lang="ru-RU"/>
          </a:p>
        </p:txBody>
      </p:sp>
    </p:spTree>
    <p:extLst>
      <p:ext uri="{BB962C8B-B14F-4D97-AF65-F5344CB8AC3E}">
        <p14:creationId xmlns:p14="http://schemas.microsoft.com/office/powerpoint/2010/main" val="776822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Calibri"/>
                <a:cs typeface="Calibri"/>
              </a:rPr>
              <a:t>The travel expense log sheet is for a day-by-day account of your mileage (for personal vehicles), lodging and per diem.</a:t>
            </a:r>
          </a:p>
          <a:p>
            <a:endParaRPr lang="en-US" sz="1300" dirty="0">
              <a:latin typeface="Calibri"/>
              <a:cs typeface="Calibri"/>
            </a:endParaRPr>
          </a:p>
          <a:p>
            <a:r>
              <a:rPr lang="en-US" sz="1300" dirty="0">
                <a:latin typeface="Calibri"/>
                <a:cs typeface="Calibri"/>
              </a:rPr>
              <a:t>List each day of your trip separately.</a:t>
            </a:r>
          </a:p>
          <a:p>
            <a:endParaRPr lang="en-US" sz="1300" dirty="0">
              <a:latin typeface="Calibri"/>
              <a:cs typeface="Calibri"/>
            </a:endParaRPr>
          </a:p>
          <a:p>
            <a:r>
              <a:rPr lang="en-US" sz="1300" dirty="0">
                <a:latin typeface="Calibri"/>
                <a:cs typeface="Calibri"/>
              </a:rPr>
              <a:t>If you traveled to multiple destinations in one day, list the cities or field locations in the order in which you visited them. It is helpful but not required for you to list the time at which you departed from or arrived at each.</a:t>
            </a:r>
            <a:endParaRPr lang="en-US" sz="1300" dirty="0"/>
          </a:p>
          <a:p>
            <a:r>
              <a:rPr lang="en-US" sz="1300" dirty="0">
                <a:latin typeface="Calibri"/>
                <a:cs typeface="Calibri"/>
              </a:rPr>
              <a:t>If your destination had no address or is out in the woods, include a map so that CNR Fiscal processors can ensure accurate mileage.</a:t>
            </a:r>
            <a:endParaRPr lang="en-US" dirty="0"/>
          </a:p>
          <a:p>
            <a:endParaRPr lang="en-US" sz="1300" dirty="0">
              <a:latin typeface="Calibri"/>
              <a:cs typeface="Calibri"/>
            </a:endParaRPr>
          </a:p>
          <a:p>
            <a:r>
              <a:rPr lang="en-US" sz="1300" dirty="0">
                <a:latin typeface="Calibri"/>
                <a:cs typeface="Calibri"/>
              </a:rPr>
              <a:t>Enter mileage in the "private auto miles" column only if you used a private vehicle to travel. Motor Pool and rental vehicles are not eligible for mileage reimbursement.</a:t>
            </a:r>
          </a:p>
          <a:p>
            <a:r>
              <a:rPr lang="en-US" sz="1300" dirty="0">
                <a:latin typeface="Calibri"/>
                <a:cs typeface="Calibri"/>
              </a:rPr>
              <a:t>Mileage is counted from your duty station, which is your official work location according to the University's employment system. Use your physical work address when calculating mileage.</a:t>
            </a:r>
          </a:p>
          <a:p>
            <a:endParaRPr lang="en-US" sz="1300" dirty="0">
              <a:latin typeface="Calibri"/>
              <a:cs typeface="Calibri"/>
            </a:endParaRPr>
          </a:p>
          <a:p>
            <a:r>
              <a:rPr lang="en-US" sz="1300" dirty="0">
                <a:latin typeface="Calibri"/>
                <a:cs typeface="Calibri"/>
              </a:rPr>
              <a:t>Enter the cost of lodging for each night of your stay. Make sure that it matches the cost from your camping receipt or hotel guest folio. </a:t>
            </a:r>
          </a:p>
          <a:p>
            <a:r>
              <a:rPr lang="en-US" sz="1300" dirty="0">
                <a:latin typeface="Calibri"/>
                <a:cs typeface="Calibri"/>
              </a:rPr>
              <a:t>If you paid for all your lodging out of pocket, put the total in the out of pocket column on the front of the claim form. </a:t>
            </a:r>
            <a:endParaRPr lang="en-US" dirty="0">
              <a:cs typeface="Calibri"/>
            </a:endParaRPr>
          </a:p>
          <a:p>
            <a:r>
              <a:rPr lang="en-US" sz="1300" dirty="0">
                <a:latin typeface="Calibri"/>
                <a:cs typeface="Calibri"/>
              </a:rPr>
              <a:t>If you paid for all of your lodging by p-card, list that amount in the U I P-card column on the front. </a:t>
            </a:r>
            <a:endParaRPr lang="en-US" sz="1300" dirty="0">
              <a:cs typeface="Calibri"/>
            </a:endParaRPr>
          </a:p>
          <a:p>
            <a:r>
              <a:rPr lang="en-US" sz="1300" dirty="0">
                <a:latin typeface="Calibri"/>
                <a:cs typeface="Calibri"/>
              </a:rPr>
              <a:t>If you paid for your lodging with a mix of out-of-pocket and U I </a:t>
            </a:r>
            <a:r>
              <a:rPr lang="en-US" sz="1300" dirty="0" err="1">
                <a:latin typeface="Calibri"/>
                <a:cs typeface="Calibri"/>
              </a:rPr>
              <a:t>pcard</a:t>
            </a:r>
            <a:r>
              <a:rPr lang="en-US" sz="1300" dirty="0">
                <a:latin typeface="Calibri"/>
                <a:cs typeface="Calibri"/>
              </a:rPr>
              <a:t>, split the totals into the appropriate categories, and put them in the matching columns on the front of the claim form.</a:t>
            </a:r>
            <a:endParaRPr lang="en-US" sz="1300" dirty="0"/>
          </a:p>
          <a:p>
            <a:endParaRPr lang="en-US" sz="1300" dirty="0">
              <a:latin typeface="Calibri"/>
              <a:cs typeface="Calibri"/>
            </a:endParaRPr>
          </a:p>
          <a:p>
            <a:r>
              <a:rPr lang="en-US" sz="1300" dirty="0">
                <a:latin typeface="Archivo Regular"/>
              </a:rPr>
              <a:t>Enter the total amount of per diem you wish to claim for a day in the "meals" column. Your departure and return time will determine which meals can be claimed. Specific times are listed in the per-diem rate table at the bottom of the page.</a:t>
            </a:r>
          </a:p>
          <a:p>
            <a:r>
              <a:rPr lang="en-US" sz="1300" dirty="0">
                <a:latin typeface="Archivo Regular"/>
              </a:rPr>
              <a:t>The in-state Per diem rates paid by the University of Idaho are also listed in the table.</a:t>
            </a:r>
          </a:p>
          <a:p>
            <a:endParaRPr lang="en-US" sz="1300" dirty="0">
              <a:latin typeface="Archivo Regular"/>
            </a:endParaRPr>
          </a:p>
          <a:p>
            <a:r>
              <a:rPr lang="en-US" sz="1300" dirty="0">
                <a:latin typeface="Archivo Regular"/>
              </a:rPr>
              <a:t>University of Idaho pays out-of-state per diem according to the federal rates listed on the Government Services Administration website.</a:t>
            </a:r>
          </a:p>
          <a:p>
            <a:r>
              <a:rPr lang="en-US" sz="1300" dirty="0">
                <a:latin typeface="Calibri"/>
                <a:cs typeface="Calibri"/>
              </a:rPr>
              <a:t>Chrome River will automatically calculate the proper per diem based on the locations entered in the worksheet.</a:t>
            </a:r>
          </a:p>
          <a:p>
            <a:endParaRPr lang="en-US" sz="1300" dirty="0">
              <a:latin typeface="Calibri"/>
              <a:cs typeface="Calibri"/>
            </a:endParaRPr>
          </a:p>
          <a:p>
            <a:r>
              <a:rPr lang="en-US" sz="1300" dirty="0">
                <a:latin typeface="Calibri"/>
                <a:cs typeface="Calibri"/>
              </a:rPr>
              <a:t>If you are not claiming the full amount of allowable per diem, please make sure to subtract the appropriate amount from your daily total. Add a note in the comments section on the first page, so that C N R Fiscal does not contact you to ask if you really meant to claim the amount you listed.</a:t>
            </a:r>
          </a:p>
          <a:p>
            <a:endParaRPr lang="en-US" sz="1300" dirty="0">
              <a:latin typeface="Calibri"/>
              <a:cs typeface="Calibri"/>
            </a:endParaRPr>
          </a:p>
          <a:p>
            <a:endParaRPr lang="en-US" sz="1300" dirty="0">
              <a:latin typeface="Calibri"/>
              <a:cs typeface="Calibri"/>
            </a:endParaRPr>
          </a:p>
        </p:txBody>
      </p:sp>
      <p:sp>
        <p:nvSpPr>
          <p:cNvPr id="4" name="Slide Number Placeholder 3"/>
          <p:cNvSpPr>
            <a:spLocks noGrp="1"/>
          </p:cNvSpPr>
          <p:nvPr>
            <p:ph type="sldNum" sz="quarter" idx="5"/>
          </p:nvPr>
        </p:nvSpPr>
        <p:spPr/>
        <p:txBody>
          <a:bodyPr/>
          <a:lstStyle/>
          <a:p>
            <a:fld id="{013FC40D-6FB9-1648-B027-EAD4E7DC4F2C}" type="slidenum">
              <a:rPr lang="ru-RU" smtClean="0"/>
              <a:pPr/>
              <a:t>23</a:t>
            </a:fld>
            <a:endParaRPr lang="ru-RU"/>
          </a:p>
        </p:txBody>
      </p:sp>
    </p:spTree>
    <p:extLst>
      <p:ext uri="{BB962C8B-B14F-4D97-AF65-F5344CB8AC3E}">
        <p14:creationId xmlns:p14="http://schemas.microsoft.com/office/powerpoint/2010/main" val="3013679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Calibri"/>
                <a:cs typeface="Calibri"/>
              </a:rPr>
              <a:t>Here are some examples of how to complete the travel expense log sheet. All of the examples given are acceptable ways to complete the log sheet.</a:t>
            </a:r>
            <a:endParaRPr lang="en-US" dirty="0"/>
          </a:p>
          <a:p>
            <a:endParaRPr lang="en-US" sz="1300" dirty="0">
              <a:latin typeface="Calibri"/>
              <a:cs typeface="Calibri"/>
            </a:endParaRPr>
          </a:p>
          <a:p>
            <a:r>
              <a:rPr lang="en-US" sz="1300" dirty="0">
                <a:latin typeface="Calibri"/>
                <a:cs typeface="Calibri"/>
              </a:rPr>
              <a:t>Example 1 is a one day trip from Moscow to Coeur d'Alene, ID. Each leg of the trip – outbound and return – is listed on a separate row. The traveler used a private vehicle to travel, so the mileage for each leg of the trip is also listed separately. If these were the only items listed on the log sheet, the mileage would be automatically added up for a total of 180 miles. Since the trip is only a day trip, there is no lodging cost. Since the traveler departed after 7 am, the traveler cannot claim per diem for breakfast. The traveler returned after 7 pm, however, so is eligible to claim both lunch and dinner per diem.</a:t>
            </a:r>
          </a:p>
          <a:p>
            <a:endParaRPr lang="en-US" sz="1300" dirty="0">
              <a:latin typeface="Calibri"/>
              <a:cs typeface="Calibri"/>
            </a:endParaRPr>
          </a:p>
          <a:p>
            <a:r>
              <a:rPr lang="en-US" sz="1300" dirty="0">
                <a:latin typeface="Calibri"/>
                <a:cs typeface="Calibri"/>
              </a:rPr>
              <a:t>Example 2 is a four day trip. Each night of the trip has a different destination. The traveler has only listed the departure time from the duty station, as well as the return time to the duty station. </a:t>
            </a:r>
            <a:r>
              <a:rPr lang="en-US" sz="1300" dirty="0">
                <a:latin typeface="Archivo Regular"/>
              </a:rPr>
              <a:t>A motor pool or rental vehicle was used for travel, so there is no mileage listed. Lodging costs for the three nights are listed in the appropriate row. There is no lodging cost for the fourth night, as the traveler is home. Since the traveler departed at or before 7 am on the first day, and returned after 7 pm on the last day, the traveler may claim full per diem for all four days.</a:t>
            </a:r>
            <a:endParaRPr lang="en-US" sz="1300" dirty="0"/>
          </a:p>
          <a:p>
            <a:endParaRPr lang="en-US" sz="1300" dirty="0">
              <a:latin typeface="Archivo Regular"/>
              <a:cs typeface="Calibri"/>
            </a:endParaRPr>
          </a:p>
          <a:p>
            <a:r>
              <a:rPr lang="en-US" sz="1300" dirty="0">
                <a:latin typeface="Archivo Regular"/>
                <a:cs typeface="Calibri"/>
              </a:rPr>
              <a:t>Example 3 is a one day trip with multiple destinations. The traveler has listed departure times from all locations as well as a return time in the last row. Mileage is not listed, meaning the trip was in a motor pool or rental vehicle. The one day trip means that there are no lodging expenses. The traveler cannot claim per diem for this trip, as all of the destinations are less than 50 miles away from the traveler's duty station.</a:t>
            </a:r>
          </a:p>
          <a:p>
            <a:endParaRPr lang="en-US" sz="1300" dirty="0">
              <a:latin typeface="Calibri"/>
              <a:cs typeface="Calibri"/>
            </a:endParaRPr>
          </a:p>
        </p:txBody>
      </p:sp>
      <p:sp>
        <p:nvSpPr>
          <p:cNvPr id="4" name="Slide Number Placeholder 3"/>
          <p:cNvSpPr>
            <a:spLocks noGrp="1"/>
          </p:cNvSpPr>
          <p:nvPr>
            <p:ph type="sldNum" sz="quarter" idx="5"/>
          </p:nvPr>
        </p:nvSpPr>
        <p:spPr/>
        <p:txBody>
          <a:bodyPr/>
          <a:lstStyle/>
          <a:p>
            <a:fld id="{013FC40D-6FB9-1648-B027-EAD4E7DC4F2C}" type="slidenum">
              <a:rPr lang="ru-RU" smtClean="0"/>
              <a:pPr/>
              <a:t>24</a:t>
            </a:fld>
            <a:endParaRPr lang="ru-RU"/>
          </a:p>
        </p:txBody>
      </p:sp>
    </p:spTree>
    <p:extLst>
      <p:ext uri="{BB962C8B-B14F-4D97-AF65-F5344CB8AC3E}">
        <p14:creationId xmlns:p14="http://schemas.microsoft.com/office/powerpoint/2010/main" val="4116793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Calibri"/>
                <a:cs typeface="Calibri"/>
              </a:rPr>
              <a:t>Example 4 is a multiple-day, multiple-destination trip during which both private and non-private vehicles are used.</a:t>
            </a:r>
          </a:p>
          <a:p>
            <a:endParaRPr lang="en-US" sz="1300" dirty="0">
              <a:latin typeface="Calibri"/>
              <a:cs typeface="Calibri"/>
            </a:endParaRPr>
          </a:p>
          <a:p>
            <a:r>
              <a:rPr lang="en-US" sz="1300" dirty="0">
                <a:latin typeface="Calibri"/>
                <a:cs typeface="Calibri"/>
              </a:rPr>
              <a:t>On day one, the trip is split into two legs – one from Moscow to Grangeville, and one from Grangeville to Boise. This indicates that the traveler spent time doing business in Grangeville. Mileage for this leg is listed separately from the mileage in the second leg. Mileage for the second leg from Grangeville to Boise is listed in the next row, and since this is the final segment of travel for the day, the lodging and per diem amounts are also listed in this row.</a:t>
            </a:r>
          </a:p>
          <a:p>
            <a:endParaRPr lang="en-US" sz="1300" dirty="0">
              <a:latin typeface="Calibri"/>
              <a:cs typeface="Calibri"/>
            </a:endParaRPr>
          </a:p>
          <a:p>
            <a:r>
              <a:rPr lang="en-US" sz="1300" dirty="0">
                <a:latin typeface="Calibri"/>
                <a:cs typeface="Calibri"/>
              </a:rPr>
              <a:t>Days two and three are both days with multiple destinations, and the departure times for the beginning of each day are listed. Day two ends in a different city from day one, and day three sees the traveler back in Boise. Arrival and departure times are not listed for any of the destinations on those days. The traveler did not use a private vehicle to travel on those days, so no miles are entered in the "private auto miles" column. Lodging and per diem amounts are listed on the last row for each date.</a:t>
            </a:r>
          </a:p>
          <a:p>
            <a:endParaRPr lang="en-US" sz="1300" dirty="0">
              <a:latin typeface="Calibri"/>
              <a:cs typeface="Calibri"/>
            </a:endParaRPr>
          </a:p>
          <a:p>
            <a:r>
              <a:rPr lang="en-US" sz="1300" dirty="0">
                <a:latin typeface="Calibri"/>
                <a:cs typeface="Calibri"/>
              </a:rPr>
              <a:t>Day four is travel from Boise back to Moscow with no work stops in between. Only the arrival time is listed. The traveler is back in the private vehicle, so the mileage for the day is listed in the "private auto miles” column. Since the traveler is home at the end of the day, there is no lodging cost, and since the traveler arrived before 7 pm, dinner per diem cannot be claimed.</a:t>
            </a:r>
          </a:p>
          <a:p>
            <a:endParaRPr lang="en-US" sz="1300" dirty="0">
              <a:latin typeface="Calibri"/>
              <a:cs typeface="Calibri"/>
            </a:endParaRPr>
          </a:p>
        </p:txBody>
      </p:sp>
      <p:sp>
        <p:nvSpPr>
          <p:cNvPr id="4" name="Slide Number Placeholder 3"/>
          <p:cNvSpPr>
            <a:spLocks noGrp="1"/>
          </p:cNvSpPr>
          <p:nvPr>
            <p:ph type="sldNum" sz="quarter" idx="5"/>
          </p:nvPr>
        </p:nvSpPr>
        <p:spPr/>
        <p:txBody>
          <a:bodyPr/>
          <a:lstStyle/>
          <a:p>
            <a:fld id="{013FC40D-6FB9-1648-B027-EAD4E7DC4F2C}" type="slidenum">
              <a:rPr lang="ru-RU" smtClean="0"/>
              <a:pPr/>
              <a:t>25</a:t>
            </a:fld>
            <a:endParaRPr lang="ru-RU"/>
          </a:p>
        </p:txBody>
      </p:sp>
    </p:spTree>
    <p:extLst>
      <p:ext uri="{BB962C8B-B14F-4D97-AF65-F5344CB8AC3E}">
        <p14:creationId xmlns:p14="http://schemas.microsoft.com/office/powerpoint/2010/main" val="42821738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latin typeface="Calibri"/>
                <a:cs typeface="Calibri"/>
              </a:rPr>
              <a:t>The Travel Claim Expense Form is a fillable PDF that can be completed in the computer. C N R Fiscal recommends that travelers fill it out that way.</a:t>
            </a:r>
          </a:p>
          <a:p>
            <a:r>
              <a:rPr lang="en-US" sz="1300">
                <a:latin typeface="Calibri"/>
                <a:cs typeface="Calibri"/>
              </a:rPr>
              <a:t>If you choose to print it and complete it on paper, you will have to calculate milage reimbursement and per diem totals manually.</a:t>
            </a:r>
          </a:p>
          <a:p>
            <a:endParaRPr lang="en-US" sz="1300">
              <a:latin typeface="Calibri"/>
              <a:cs typeface="Calibri"/>
            </a:endParaRPr>
          </a:p>
          <a:p>
            <a:r>
              <a:rPr lang="en-US" sz="1300">
                <a:latin typeface="Calibri"/>
                <a:cs typeface="Calibri"/>
              </a:rPr>
              <a:t>To submit receipts, you will need to scan or digitally photograph the receipts. Please make sure that there is only one receipt per image. </a:t>
            </a:r>
          </a:p>
          <a:p>
            <a:r>
              <a:rPr lang="en-US" sz="1300">
                <a:latin typeface="Calibri"/>
                <a:cs typeface="Calibri"/>
              </a:rPr>
              <a:t>If you have an invoice and a credit card slip for a single transaction, make sure the credit card slip does not hide any portion of the print on the invoice.</a:t>
            </a:r>
            <a:endParaRPr lang="en-US"/>
          </a:p>
          <a:p>
            <a:endParaRPr lang="en-US" sz="1300">
              <a:latin typeface="Calibri"/>
              <a:cs typeface="Calibri"/>
            </a:endParaRPr>
          </a:p>
          <a:p>
            <a:r>
              <a:rPr lang="en-US" sz="1300">
                <a:latin typeface="Calibri"/>
                <a:cs typeface="Calibri"/>
              </a:rPr>
              <a:t>Once the form is completed, sign it, add the receipts and other supporting documents to it, and email it to cnrfiscal@uidaho.edu.</a:t>
            </a:r>
          </a:p>
          <a:p>
            <a:r>
              <a:rPr lang="en-US" sz="1300">
                <a:latin typeface="Calibri"/>
                <a:cs typeface="Calibri"/>
              </a:rPr>
              <a:t>C N R Fiscal prefers to receive travel claims as one, multipage P D F document.  If the single PDF document is greater than 10 Megabytes in size, you can reduce the file size by opening the document's print settings, selecting "Print to PDF“, and printing it. </a:t>
            </a:r>
            <a:endParaRPr lang="en-US">
              <a:cs typeface="Calibri"/>
            </a:endParaRPr>
          </a:p>
          <a:p>
            <a:r>
              <a:rPr lang="en-US" sz="1300">
                <a:latin typeface="Calibri"/>
                <a:cs typeface="Calibri"/>
              </a:rPr>
              <a:t>The file name should contain the same information as the T R P A title for the trip.</a:t>
            </a:r>
            <a:endParaRPr lang="en-US" sz="1300">
              <a:cs typeface="Calibri"/>
            </a:endParaRPr>
          </a:p>
          <a:p>
            <a:endParaRPr lang="en-US" sz="1300">
              <a:latin typeface="Calibri"/>
              <a:cs typeface="Calibri"/>
            </a:endParaRPr>
          </a:p>
          <a:p>
            <a:r>
              <a:rPr lang="en-US" sz="1300">
                <a:latin typeface="Calibri"/>
                <a:cs typeface="Calibri"/>
              </a:rPr>
              <a:t>You may also send the claim form and all receipts, attached to the same email, if it will not work to send them as one document. Receipt file names should include the transaction date, the merchant name, and the amount of the transaction.</a:t>
            </a:r>
            <a:endParaRPr lang="en-US"/>
          </a:p>
          <a:p>
            <a:r>
              <a:rPr lang="en-US" sz="1300">
                <a:latin typeface="Calibri"/>
                <a:cs typeface="Calibri"/>
              </a:rPr>
              <a:t>Or you may upload all documents directly to Chrome River. If you upload your documents directly to Chrome River, you must email C N R Fiscal to notify them that your documents are there and need attention. </a:t>
            </a:r>
          </a:p>
          <a:p>
            <a:r>
              <a:rPr lang="en-US" sz="1300">
                <a:latin typeface="Calibri"/>
                <a:cs typeface="Calibri"/>
              </a:rPr>
              <a:t>C N R Fiscal does not receive notification from Chrome River that documents have been uploaded, so failure to notify C N R Fiscal will result in extensive delay in processing your claim.</a:t>
            </a:r>
            <a:endParaRPr lang="en-US"/>
          </a:p>
          <a:p>
            <a:endParaRPr lang="en-US" sz="1300">
              <a:latin typeface="Calibri"/>
              <a:cs typeface="Calibri"/>
            </a:endParaRPr>
          </a:p>
        </p:txBody>
      </p:sp>
      <p:sp>
        <p:nvSpPr>
          <p:cNvPr id="4" name="Slide Number Placeholder 3"/>
          <p:cNvSpPr>
            <a:spLocks noGrp="1"/>
          </p:cNvSpPr>
          <p:nvPr>
            <p:ph type="sldNum" sz="quarter" idx="5"/>
          </p:nvPr>
        </p:nvSpPr>
        <p:spPr/>
        <p:txBody>
          <a:bodyPr/>
          <a:lstStyle/>
          <a:p>
            <a:fld id="{013FC40D-6FB9-1648-B027-EAD4E7DC4F2C}" type="slidenum">
              <a:rPr lang="ru-RU" smtClean="0"/>
              <a:pPr/>
              <a:t>26</a:t>
            </a:fld>
            <a:endParaRPr lang="ru-RU"/>
          </a:p>
        </p:txBody>
      </p:sp>
    </p:spTree>
    <p:extLst>
      <p:ext uri="{BB962C8B-B14F-4D97-AF65-F5344CB8AC3E}">
        <p14:creationId xmlns:p14="http://schemas.microsoft.com/office/powerpoint/2010/main" val="3408051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latin typeface="Calibri"/>
                <a:cs typeface="Calibri"/>
              </a:rPr>
              <a:t>This slide contains links to additional information and forms that may be helpful to you.</a:t>
            </a:r>
          </a:p>
          <a:p>
            <a:endParaRPr lang="en-US" sz="1300">
              <a:latin typeface="Calibri"/>
              <a:cs typeface="Calibri"/>
            </a:endParaRPr>
          </a:p>
          <a:p>
            <a:r>
              <a:rPr lang="en-US" sz="1300">
                <a:latin typeface="Calibri"/>
                <a:cs typeface="Calibri"/>
              </a:rPr>
              <a:t>All CNR Fiscal travel and p-card forms, as well as Human Resources information, can be found on the CNR Fiscal website.</a:t>
            </a:r>
          </a:p>
          <a:p>
            <a:endParaRPr lang="en-US" sz="1300">
              <a:latin typeface="Calibri"/>
              <a:cs typeface="Calibri"/>
            </a:endParaRPr>
          </a:p>
          <a:p>
            <a:r>
              <a:rPr lang="en-US" sz="1300">
                <a:latin typeface="Calibri"/>
                <a:cs typeface="Calibri"/>
              </a:rPr>
              <a:t>Please note that conference registrations, field and research supplies, and shipping costs are not travel expenses, and should not be included on your travel claim form.</a:t>
            </a:r>
          </a:p>
          <a:p>
            <a:r>
              <a:rPr lang="en-US" sz="1300">
                <a:latin typeface="Calibri"/>
                <a:cs typeface="Calibri"/>
              </a:rPr>
              <a:t>Non-travel receipts and transactions should be submitted separately. A U I </a:t>
            </a:r>
            <a:r>
              <a:rPr lang="en-US" sz="1300" err="1">
                <a:latin typeface="Calibri"/>
                <a:cs typeface="Calibri"/>
              </a:rPr>
              <a:t>pcard</a:t>
            </a:r>
            <a:r>
              <a:rPr lang="en-US" sz="1300">
                <a:latin typeface="Calibri"/>
                <a:cs typeface="Calibri"/>
              </a:rPr>
              <a:t> transaction log and an out-of-pocket/personal purchases log are available on the C N R Fiscal website. </a:t>
            </a:r>
          </a:p>
          <a:p>
            <a:r>
              <a:rPr lang="en-US" sz="1300">
                <a:latin typeface="Calibri"/>
                <a:cs typeface="Calibri"/>
              </a:rPr>
              <a:t>Membership fees cannot be purchased on a U I </a:t>
            </a:r>
            <a:r>
              <a:rPr lang="en-US" sz="1300" err="1">
                <a:latin typeface="Calibri"/>
                <a:cs typeface="Calibri"/>
              </a:rPr>
              <a:t>Pcard</a:t>
            </a:r>
            <a:r>
              <a:rPr lang="en-US" sz="1300">
                <a:latin typeface="Calibri"/>
                <a:cs typeface="Calibri"/>
              </a:rPr>
              <a:t> unless they are part of the registration fees for a conference. If you must purchase a membership separately in order to join a conference, you must fill out and submit an Individual Membership Approval Request form. The form must be signed by you and your dean or department chair.</a:t>
            </a:r>
          </a:p>
          <a:p>
            <a:endParaRPr lang="en-US" sz="1300">
              <a:latin typeface="Calibri"/>
              <a:cs typeface="Calibri"/>
            </a:endParaRPr>
          </a:p>
          <a:p>
            <a:r>
              <a:rPr lang="en-US" sz="1300">
                <a:latin typeface="Calibri"/>
                <a:cs typeface="Calibri"/>
              </a:rPr>
              <a:t>When you rent a car, if possible use the companies with which the University has a contract. The rate will be less than what you would pay at another company. Make sure to specify that you are renting for the University of Idaho. You will have to pay for rental amounts in excess of the University's rental contract.</a:t>
            </a:r>
          </a:p>
          <a:p>
            <a:endParaRPr lang="en-US" sz="1300">
              <a:latin typeface="Calibri"/>
              <a:cs typeface="Calibri"/>
            </a:endParaRPr>
          </a:p>
          <a:p>
            <a:r>
              <a:rPr lang="en-US" sz="1300">
                <a:latin typeface="Calibri"/>
                <a:cs typeface="Calibri"/>
              </a:rPr>
              <a:t>If you use your U I P-card to purchase something that is not allowed, the expense will be transferred to your personal AR – your account with the University – and you will be required to reimburse the university for the purchase.</a:t>
            </a:r>
          </a:p>
          <a:p>
            <a:endParaRPr lang="en-US" sz="1300">
              <a:latin typeface="Calibri"/>
              <a:cs typeface="Calibri"/>
            </a:endParaRPr>
          </a:p>
          <a:p>
            <a:r>
              <a:rPr lang="en-US" sz="1300">
                <a:latin typeface="Calibri"/>
                <a:cs typeface="Calibri"/>
              </a:rPr>
              <a:t>The Accounts Payable Forms and Documents website also has other information about Chrome River, links to University travel and p-card policy, and a list of standards that receipts must meet in order to be accepted.</a:t>
            </a:r>
          </a:p>
        </p:txBody>
      </p:sp>
      <p:sp>
        <p:nvSpPr>
          <p:cNvPr id="4" name="Slide Number Placeholder 3"/>
          <p:cNvSpPr>
            <a:spLocks noGrp="1"/>
          </p:cNvSpPr>
          <p:nvPr>
            <p:ph type="sldNum" sz="quarter" idx="5"/>
          </p:nvPr>
        </p:nvSpPr>
        <p:spPr/>
        <p:txBody>
          <a:bodyPr/>
          <a:lstStyle/>
          <a:p>
            <a:fld id="{013FC40D-6FB9-1648-B027-EAD4E7DC4F2C}" type="slidenum">
              <a:rPr lang="ru-RU" smtClean="0"/>
              <a:pPr/>
              <a:t>27</a:t>
            </a:fld>
            <a:endParaRPr lang="ru-RU"/>
          </a:p>
        </p:txBody>
      </p:sp>
    </p:spTree>
    <p:extLst>
      <p:ext uri="{BB962C8B-B14F-4D97-AF65-F5344CB8AC3E}">
        <p14:creationId xmlns:p14="http://schemas.microsoft.com/office/powerpoint/2010/main" val="36634643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latin typeface="Calibri"/>
                <a:cs typeface="Calibri"/>
              </a:rPr>
              <a:t>This concludes the C N R Chrome River Travel Training.</a:t>
            </a:r>
            <a:endParaRPr lang="en-US">
              <a:latin typeface="Calibri"/>
              <a:cs typeface="Calibri"/>
            </a:endParaRPr>
          </a:p>
          <a:p>
            <a:endParaRPr lang="en-US" sz="1300">
              <a:latin typeface="Calibri"/>
              <a:cs typeface="Calibri"/>
            </a:endParaRPr>
          </a:p>
          <a:p>
            <a:r>
              <a:rPr lang="en-US" sz="1300">
                <a:latin typeface="Calibri"/>
                <a:cs typeface="Calibri"/>
              </a:rPr>
              <a:t>If you have any questions about any of the information on this presentation, please contact C N R Fiscal.</a:t>
            </a:r>
          </a:p>
        </p:txBody>
      </p:sp>
      <p:sp>
        <p:nvSpPr>
          <p:cNvPr id="4" name="Slide Number Placeholder 3"/>
          <p:cNvSpPr>
            <a:spLocks noGrp="1"/>
          </p:cNvSpPr>
          <p:nvPr>
            <p:ph type="sldNum" sz="quarter" idx="5"/>
          </p:nvPr>
        </p:nvSpPr>
        <p:spPr/>
        <p:txBody>
          <a:bodyPr/>
          <a:lstStyle/>
          <a:p>
            <a:fld id="{013FC40D-6FB9-1648-B027-EAD4E7DC4F2C}" type="slidenum">
              <a:rPr lang="ru-RU" smtClean="0"/>
              <a:pPr/>
              <a:t>28</a:t>
            </a:fld>
            <a:endParaRPr lang="ru-RU"/>
          </a:p>
        </p:txBody>
      </p:sp>
    </p:spTree>
    <p:extLst>
      <p:ext uri="{BB962C8B-B14F-4D97-AF65-F5344CB8AC3E}">
        <p14:creationId xmlns:p14="http://schemas.microsoft.com/office/powerpoint/2010/main" val="4087233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Calibri"/>
                <a:cs typeface="Calibri"/>
              </a:rPr>
              <a:t>Before you travel you must complete and submit a Travel Pre- Approval, also known as a "T R P A", in Chrome River. </a:t>
            </a:r>
            <a:endParaRPr lang="en-US" dirty="0">
              <a:latin typeface="Calibri"/>
              <a:cs typeface="Calibri"/>
            </a:endParaRPr>
          </a:p>
          <a:p>
            <a:r>
              <a:rPr lang="en-US" sz="1300" dirty="0">
                <a:latin typeface="Calibri"/>
                <a:cs typeface="Calibri"/>
              </a:rPr>
              <a:t>The T R P A must be completed, submitted, and approved before you leave on your trip.</a:t>
            </a:r>
          </a:p>
          <a:p>
            <a:endParaRPr lang="en-US" sz="1300" dirty="0">
              <a:latin typeface="Calibri"/>
              <a:cs typeface="Calibri"/>
            </a:endParaRPr>
          </a:p>
          <a:p>
            <a:r>
              <a:rPr lang="en-US" sz="1300" dirty="0">
                <a:latin typeface="Calibri"/>
                <a:cs typeface="Calibri"/>
              </a:rPr>
              <a:t>In case of COVID or other similar indiscriminate travel restrictions, the Primary Investigator (or P I) on a project must submit a research plan to the P I's department head, which the department head must approve, before the traveler can complete the T R P A.</a:t>
            </a:r>
          </a:p>
          <a:p>
            <a:endParaRPr lang="en-US" sz="1300" dirty="0">
              <a:latin typeface="Calibri"/>
              <a:cs typeface="Calibri"/>
            </a:endParaRPr>
          </a:p>
          <a:p>
            <a:r>
              <a:rPr lang="en-US" sz="1300" dirty="0">
                <a:latin typeface="Calibri"/>
                <a:cs typeface="Calibri"/>
              </a:rPr>
              <a:t>If you do not complete a T R P A, your travel claim cannot be processed, and you will not receive any reimbursement for per diem, mileage, or out-of-pocket expenses incurred on the trip.</a:t>
            </a:r>
          </a:p>
          <a:p>
            <a:r>
              <a:rPr lang="en-US" sz="1300" dirty="0">
                <a:latin typeface="Calibri"/>
                <a:cs typeface="Calibri"/>
              </a:rPr>
              <a:t>Contact C N R Fiscal if you have questions or concerns about this.</a:t>
            </a:r>
          </a:p>
        </p:txBody>
      </p:sp>
      <p:sp>
        <p:nvSpPr>
          <p:cNvPr id="4" name="Slide Number Placeholder 3"/>
          <p:cNvSpPr>
            <a:spLocks noGrp="1"/>
          </p:cNvSpPr>
          <p:nvPr>
            <p:ph type="sldNum" sz="quarter" idx="5"/>
          </p:nvPr>
        </p:nvSpPr>
        <p:spPr/>
        <p:txBody>
          <a:bodyPr/>
          <a:lstStyle/>
          <a:p>
            <a:fld id="{013FC40D-6FB9-1648-B027-EAD4E7DC4F2C}" type="slidenum">
              <a:rPr lang="ru-RU" smtClean="0"/>
              <a:pPr/>
              <a:t>3</a:t>
            </a:fld>
            <a:endParaRPr lang="ru-RU"/>
          </a:p>
        </p:txBody>
      </p:sp>
    </p:spTree>
    <p:extLst>
      <p:ext uri="{BB962C8B-B14F-4D97-AF65-F5344CB8AC3E}">
        <p14:creationId xmlns:p14="http://schemas.microsoft.com/office/powerpoint/2010/main" val="2378584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Calibri"/>
                <a:cs typeface="Calibri"/>
              </a:rPr>
              <a:t>Before you travel: Create a T R P A and get it approved before you leave for your trip. </a:t>
            </a:r>
            <a:endParaRPr lang="en-US" dirty="0">
              <a:latin typeface="Calibri"/>
              <a:cs typeface="Calibri"/>
            </a:endParaRPr>
          </a:p>
          <a:p>
            <a:r>
              <a:rPr lang="en-US" sz="1300" dirty="0">
                <a:latin typeface="Archivo Regular"/>
              </a:rPr>
              <a:t>Anyone who is traveling on university business must submit a T R P A even if that person decides to not request any reimbursement. </a:t>
            </a:r>
          </a:p>
          <a:p>
            <a:r>
              <a:rPr lang="en-US" sz="1300" dirty="0">
                <a:latin typeface="Archivo Regular"/>
                <a:cs typeface="Calibri"/>
              </a:rPr>
              <a:t>You must also submit a T R P A if you are paying for someone else's travel, but are not traveling yourself.</a:t>
            </a:r>
          </a:p>
          <a:p>
            <a:r>
              <a:rPr lang="en-US" sz="1300" dirty="0">
                <a:latin typeface="Calibri"/>
                <a:cs typeface="Calibri"/>
              </a:rPr>
              <a:t>If you are travelling domestically, you must submit your T R P A </a:t>
            </a:r>
            <a:r>
              <a:rPr lang="en-US" sz="1300" dirty="0" err="1">
                <a:latin typeface="Calibri"/>
                <a:cs typeface="Calibri"/>
              </a:rPr>
              <a:t>a</a:t>
            </a:r>
            <a:r>
              <a:rPr lang="en-US" sz="1300" dirty="0">
                <a:latin typeface="Calibri"/>
                <a:cs typeface="Calibri"/>
              </a:rPr>
              <a:t> minimum of two weeks before your departure date. </a:t>
            </a:r>
            <a:endParaRPr lang="en-US" dirty="0"/>
          </a:p>
          <a:p>
            <a:r>
              <a:rPr lang="en-US" sz="1300" dirty="0">
                <a:latin typeface="Calibri"/>
                <a:cs typeface="Calibri"/>
              </a:rPr>
              <a:t>If you are travelling internationally, you must submit your T R P A </a:t>
            </a:r>
            <a:r>
              <a:rPr lang="en-US" sz="1300" dirty="0" err="1">
                <a:latin typeface="Calibri"/>
                <a:cs typeface="Calibri"/>
              </a:rPr>
              <a:t>a</a:t>
            </a:r>
            <a:r>
              <a:rPr lang="en-US" sz="1300" dirty="0">
                <a:latin typeface="Calibri"/>
                <a:cs typeface="Calibri"/>
              </a:rPr>
              <a:t> minimum of 30 days before your departure date.</a:t>
            </a:r>
          </a:p>
          <a:p>
            <a:endParaRPr lang="en-US" sz="1300" dirty="0">
              <a:latin typeface="Calibri"/>
              <a:cs typeface="Calibri"/>
            </a:endParaRPr>
          </a:p>
          <a:p>
            <a:r>
              <a:rPr lang="en-US" sz="1300" dirty="0">
                <a:latin typeface="Calibri"/>
                <a:cs typeface="Calibri"/>
              </a:rPr>
              <a:t>During Travel: You must keep the receipts for all your travel expenses and submit them with your travel claim. </a:t>
            </a:r>
          </a:p>
          <a:p>
            <a:r>
              <a:rPr lang="en-US" sz="1300" dirty="0">
                <a:latin typeface="Calibri"/>
                <a:cs typeface="Calibri"/>
              </a:rPr>
              <a:t>C N R Fiscal strongly recommends taking a picture of each receipt, so that you can submit it even if you lose or accidentally destroy the physical copy.</a:t>
            </a:r>
            <a:endParaRPr lang="en-US" dirty="0"/>
          </a:p>
          <a:p>
            <a:r>
              <a:rPr lang="en-US" sz="1300" dirty="0">
                <a:latin typeface="Archivo Regular"/>
              </a:rPr>
              <a:t>Receipts may also be uploaded directly to Chrome River, either by logging in and dragging-and-dropping them into your receipt gallery, or by uploading via the Chrome River SNAP application. </a:t>
            </a:r>
            <a:endParaRPr lang="en-US" sz="1300" dirty="0">
              <a:cs typeface="Calibri"/>
            </a:endParaRPr>
          </a:p>
          <a:p>
            <a:endParaRPr lang="en-US" sz="1300" dirty="0">
              <a:latin typeface="Archivo Regular"/>
              <a:cs typeface="Calibri"/>
            </a:endParaRPr>
          </a:p>
          <a:p>
            <a:r>
              <a:rPr lang="en-US" sz="1300" dirty="0">
                <a:latin typeface="Archivo Regular"/>
                <a:cs typeface="Calibri"/>
              </a:rPr>
              <a:t>After your trip ends: To begin the processing on your travel claim, you need to complete a Travel Claim Expense Form and submit it with your receipts for the trip.</a:t>
            </a:r>
          </a:p>
          <a:p>
            <a:r>
              <a:rPr lang="en-US" sz="1300" dirty="0">
                <a:latin typeface="Calibri"/>
                <a:cs typeface="Calibri"/>
              </a:rPr>
              <a:t>The Travel Claim Expense Form and receipts may be submitted electronically in P D F, J PEG or P N G format. </a:t>
            </a:r>
          </a:p>
          <a:p>
            <a:endParaRPr lang="en-US" sz="1300" dirty="0">
              <a:latin typeface="Calibri"/>
              <a:cs typeface="Calibri"/>
            </a:endParaRPr>
          </a:p>
          <a:p>
            <a:r>
              <a:rPr lang="en-US" sz="1300" dirty="0">
                <a:latin typeface="Calibri"/>
                <a:cs typeface="Calibri"/>
              </a:rPr>
              <a:t>An important side note: If you used a Motor Pool Vehicle with a fleet card, the fleet card receipts should be sent directly to Motor Pool. Fleet card receipts do not go on your Travel Claim Expense Form.</a:t>
            </a:r>
          </a:p>
          <a:p>
            <a:endParaRPr lang="en-US" sz="1300" dirty="0">
              <a:latin typeface="Calibri"/>
              <a:cs typeface="Calibri"/>
            </a:endParaRPr>
          </a:p>
          <a:p>
            <a:endParaRPr lang="en-US" sz="1300" dirty="0">
              <a:latin typeface="Calibri"/>
              <a:cs typeface="Calibri"/>
            </a:endParaRPr>
          </a:p>
          <a:p>
            <a:endParaRPr lang="en-US" sz="1300" dirty="0">
              <a:latin typeface="Calibri"/>
              <a:cs typeface="Calibri"/>
            </a:endParaRPr>
          </a:p>
        </p:txBody>
      </p:sp>
      <p:sp>
        <p:nvSpPr>
          <p:cNvPr id="4" name="Slide Number Placeholder 3"/>
          <p:cNvSpPr>
            <a:spLocks noGrp="1"/>
          </p:cNvSpPr>
          <p:nvPr>
            <p:ph type="sldNum" sz="quarter" idx="5"/>
          </p:nvPr>
        </p:nvSpPr>
        <p:spPr/>
        <p:txBody>
          <a:bodyPr/>
          <a:lstStyle/>
          <a:p>
            <a:fld id="{013FC40D-6FB9-1648-B027-EAD4E7DC4F2C}" type="slidenum">
              <a:rPr lang="ru-RU" smtClean="0"/>
              <a:pPr/>
              <a:t>4</a:t>
            </a:fld>
            <a:endParaRPr lang="ru-RU"/>
          </a:p>
        </p:txBody>
      </p:sp>
    </p:spTree>
    <p:extLst>
      <p:ext uri="{BB962C8B-B14F-4D97-AF65-F5344CB8AC3E}">
        <p14:creationId xmlns:p14="http://schemas.microsoft.com/office/powerpoint/2010/main" val="667409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latin typeface="Calibri"/>
                <a:cs typeface="Calibri"/>
              </a:rPr>
              <a:t>When you return from travel, you will complete the Travel Claim Expense form and submit it to C N R Fiscal via email.</a:t>
            </a:r>
            <a:endParaRPr lang="en-US"/>
          </a:p>
          <a:p>
            <a:r>
              <a:rPr lang="en-US" sz="1300">
                <a:latin typeface="Calibri"/>
                <a:cs typeface="Calibri"/>
              </a:rPr>
              <a:t>The C N R fiscal processor will enter the information from the Travel Claim Expense Form into a Travel Report in Chrome River.</a:t>
            </a:r>
            <a:endParaRPr lang="en-US"/>
          </a:p>
          <a:p>
            <a:endParaRPr lang="en-US" sz="1300">
              <a:latin typeface="Calibri"/>
              <a:cs typeface="Calibri"/>
            </a:endParaRPr>
          </a:p>
          <a:p>
            <a:r>
              <a:rPr lang="en-US" sz="1300">
                <a:latin typeface="Calibri"/>
                <a:cs typeface="Calibri"/>
              </a:rPr>
              <a:t>Travelers should not submit or create their own travel reports.</a:t>
            </a:r>
          </a:p>
          <a:p>
            <a:endParaRPr lang="en-US" sz="1300">
              <a:latin typeface="Calibri"/>
              <a:cs typeface="Calibri"/>
            </a:endParaRPr>
          </a:p>
          <a:p>
            <a:r>
              <a:rPr lang="en-US" sz="1300">
                <a:latin typeface="Calibri"/>
                <a:cs typeface="Calibri"/>
              </a:rPr>
              <a:t>The C N R Fiscal Processors complete and submit the travel report. </a:t>
            </a:r>
            <a:endParaRPr lang="en-US"/>
          </a:p>
          <a:p>
            <a:r>
              <a:rPr lang="en-US" sz="1300">
                <a:latin typeface="Calibri"/>
                <a:cs typeface="Calibri"/>
              </a:rPr>
              <a:t>This will route to you, the traveler for review and approval.</a:t>
            </a:r>
          </a:p>
          <a:p>
            <a:r>
              <a:rPr lang="en-US" sz="1300">
                <a:latin typeface="Calibri"/>
                <a:cs typeface="Calibri"/>
              </a:rPr>
              <a:t>Please review the report. </a:t>
            </a:r>
            <a:endParaRPr lang="en-US">
              <a:cs typeface="Calibri"/>
            </a:endParaRPr>
          </a:p>
          <a:p>
            <a:r>
              <a:rPr lang="en-US" sz="1300">
                <a:latin typeface="Calibri"/>
                <a:cs typeface="Calibri"/>
              </a:rPr>
              <a:t>If there are errors or omissions, you will need to return the report to the C N R Fiscal Processor to correct it. </a:t>
            </a:r>
            <a:endParaRPr lang="en-US" sz="1300">
              <a:cs typeface="Calibri"/>
            </a:endParaRPr>
          </a:p>
          <a:p>
            <a:r>
              <a:rPr lang="en-US" sz="1300">
                <a:latin typeface="Calibri"/>
                <a:cs typeface="Calibri"/>
              </a:rPr>
              <a:t>You should put the details of the corrections in the comments section on the front page of the report. </a:t>
            </a:r>
            <a:endParaRPr lang="en-US" sz="1300"/>
          </a:p>
          <a:p>
            <a:r>
              <a:rPr lang="en-US" sz="1300">
                <a:latin typeface="Calibri"/>
                <a:cs typeface="Calibri"/>
              </a:rPr>
              <a:t>If the report is correct, you may approve it.</a:t>
            </a:r>
          </a:p>
          <a:p>
            <a:endParaRPr lang="en-US" sz="1300">
              <a:latin typeface="Calibri"/>
              <a:cs typeface="Calibri"/>
            </a:endParaRPr>
          </a:p>
          <a:p>
            <a:r>
              <a:rPr lang="en-US" sz="1300">
                <a:latin typeface="Calibri"/>
                <a:cs typeface="Calibri"/>
              </a:rPr>
              <a:t>Once you have approved a Travel Report, this report then moves to the G L Approver, followed by your supervisor, and then to Accounts Payable for final approval. </a:t>
            </a:r>
          </a:p>
          <a:p>
            <a:r>
              <a:rPr lang="en-US" sz="1300">
                <a:latin typeface="Calibri"/>
                <a:cs typeface="Calibri"/>
              </a:rPr>
              <a:t>Anyone can return the report for corrections; however, all corrections will be made by the C N R Fiscal Processors. </a:t>
            </a:r>
          </a:p>
          <a:p>
            <a:r>
              <a:rPr lang="en-US" sz="1300">
                <a:latin typeface="Calibri"/>
                <a:cs typeface="Calibri"/>
              </a:rPr>
              <a:t>The traveler and their delegates (the C N R fiscal processors) receive email notifications for all returned reports. </a:t>
            </a:r>
            <a:endParaRPr lang="en-US"/>
          </a:p>
          <a:p>
            <a:r>
              <a:rPr lang="en-US" sz="1300">
                <a:latin typeface="Calibri"/>
                <a:cs typeface="Calibri"/>
              </a:rPr>
              <a:t>You are not expected to make corrections but C N R Fiscal may ask you for clarification or additional information. </a:t>
            </a:r>
          </a:p>
          <a:p>
            <a:endParaRPr lang="en-US" sz="1300">
              <a:latin typeface="Calibri"/>
              <a:cs typeface="Calibri"/>
            </a:endParaRPr>
          </a:p>
        </p:txBody>
      </p:sp>
      <p:sp>
        <p:nvSpPr>
          <p:cNvPr id="4" name="Slide Number Placeholder 3"/>
          <p:cNvSpPr>
            <a:spLocks noGrp="1"/>
          </p:cNvSpPr>
          <p:nvPr>
            <p:ph type="sldNum" sz="quarter" idx="5"/>
          </p:nvPr>
        </p:nvSpPr>
        <p:spPr/>
        <p:txBody>
          <a:bodyPr/>
          <a:lstStyle/>
          <a:p>
            <a:fld id="{013FC40D-6FB9-1648-B027-EAD4E7DC4F2C}" type="slidenum">
              <a:rPr lang="ru-RU" smtClean="0"/>
              <a:pPr/>
              <a:t>5</a:t>
            </a:fld>
            <a:endParaRPr lang="ru-RU"/>
          </a:p>
        </p:txBody>
      </p:sp>
    </p:spTree>
    <p:extLst>
      <p:ext uri="{BB962C8B-B14F-4D97-AF65-F5344CB8AC3E}">
        <p14:creationId xmlns:p14="http://schemas.microsoft.com/office/powerpoint/2010/main" val="910161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latin typeface="Calibri"/>
                <a:cs typeface="Calibri"/>
              </a:rPr>
              <a:t>Let's move into what you need to do to before you travel.</a:t>
            </a:r>
            <a:endParaRPr lang="en-US">
              <a:latin typeface="Calibri"/>
              <a:cs typeface="Calibri"/>
            </a:endParaRPr>
          </a:p>
        </p:txBody>
      </p:sp>
      <p:sp>
        <p:nvSpPr>
          <p:cNvPr id="4" name="Slide Number Placeholder 3"/>
          <p:cNvSpPr>
            <a:spLocks noGrp="1"/>
          </p:cNvSpPr>
          <p:nvPr>
            <p:ph type="sldNum" sz="quarter" idx="5"/>
          </p:nvPr>
        </p:nvSpPr>
        <p:spPr/>
        <p:txBody>
          <a:bodyPr/>
          <a:lstStyle/>
          <a:p>
            <a:fld id="{013FC40D-6FB9-1648-B027-EAD4E7DC4F2C}" type="slidenum">
              <a:rPr lang="ru-RU" smtClean="0"/>
              <a:pPr/>
              <a:t>6</a:t>
            </a:fld>
            <a:endParaRPr lang="ru-RU"/>
          </a:p>
        </p:txBody>
      </p:sp>
    </p:spTree>
    <p:extLst>
      <p:ext uri="{BB962C8B-B14F-4D97-AF65-F5344CB8AC3E}">
        <p14:creationId xmlns:p14="http://schemas.microsoft.com/office/powerpoint/2010/main" val="1793135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latin typeface="Calibri"/>
                <a:cs typeface="Calibri"/>
              </a:rPr>
              <a:t>The link in the first bullet will take you to the instructions for completing your T R P A. </a:t>
            </a:r>
            <a:endParaRPr lang="en-US"/>
          </a:p>
          <a:p>
            <a:r>
              <a:rPr lang="en-US" sz="1300">
                <a:latin typeface="Calibri"/>
                <a:cs typeface="Calibri"/>
              </a:rPr>
              <a:t>Please follow the link if you need to refresh your memory.</a:t>
            </a:r>
            <a:endParaRPr lang="en-US" sz="1300">
              <a:latin typeface="Calibri"/>
              <a:ea typeface="Calibri"/>
              <a:cs typeface="Calibri"/>
            </a:endParaRPr>
          </a:p>
          <a:p>
            <a:r>
              <a:rPr lang="en-US" sz="1300">
                <a:latin typeface="Calibri"/>
                <a:cs typeface="Calibri"/>
              </a:rPr>
              <a:t>We will go through the instructions in the next few slides.</a:t>
            </a:r>
          </a:p>
          <a:p>
            <a:endParaRPr lang="en-US" sz="1300">
              <a:latin typeface="Calibri"/>
              <a:cs typeface="Calibri"/>
            </a:endParaRPr>
          </a:p>
          <a:p>
            <a:r>
              <a:rPr lang="en-US" sz="1300">
                <a:latin typeface="Calibri"/>
                <a:cs typeface="Calibri"/>
              </a:rPr>
              <a:t>We will also go over After-the fact T R P A s, special instructions for international travel, and personal travel.</a:t>
            </a:r>
          </a:p>
          <a:p>
            <a:endParaRPr lang="en-US" sz="1300">
              <a:latin typeface="Calibri"/>
              <a:cs typeface="Calibri"/>
            </a:endParaRPr>
          </a:p>
          <a:p>
            <a:endParaRPr lang="en-US" sz="1300">
              <a:latin typeface="Calibri"/>
              <a:cs typeface="Calibri"/>
            </a:endParaRPr>
          </a:p>
        </p:txBody>
      </p:sp>
      <p:sp>
        <p:nvSpPr>
          <p:cNvPr id="4" name="Slide Number Placeholder 3"/>
          <p:cNvSpPr>
            <a:spLocks noGrp="1"/>
          </p:cNvSpPr>
          <p:nvPr>
            <p:ph type="sldNum" sz="quarter" idx="5"/>
          </p:nvPr>
        </p:nvSpPr>
        <p:spPr/>
        <p:txBody>
          <a:bodyPr/>
          <a:lstStyle/>
          <a:p>
            <a:fld id="{013FC40D-6FB9-1648-B027-EAD4E7DC4F2C}" type="slidenum">
              <a:rPr lang="ru-RU" smtClean="0"/>
              <a:pPr/>
              <a:t>7</a:t>
            </a:fld>
            <a:endParaRPr lang="ru-RU"/>
          </a:p>
        </p:txBody>
      </p:sp>
    </p:spTree>
    <p:extLst>
      <p:ext uri="{BB962C8B-B14F-4D97-AF65-F5344CB8AC3E}">
        <p14:creationId xmlns:p14="http://schemas.microsoft.com/office/powerpoint/2010/main" val="962287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latin typeface="Archivo Regular"/>
              </a:rPr>
              <a:t>Access Chrome River by clicking on the link in the slide, or typing the web address into your browser.</a:t>
            </a:r>
          </a:p>
          <a:p>
            <a:endParaRPr lang="en-US" sz="1300"/>
          </a:p>
          <a:p>
            <a:r>
              <a:rPr lang="en-US" sz="1300">
                <a:latin typeface="Archivo Regular"/>
              </a:rPr>
              <a:t>You will have to log in with your University of Idaho NetID and password. If you do not have those credentials, please contact I T S.</a:t>
            </a:r>
            <a:endParaRPr lang="en-US" sz="1300"/>
          </a:p>
          <a:p>
            <a:endParaRPr lang="en-US" sz="1300"/>
          </a:p>
          <a:p>
            <a:r>
              <a:rPr lang="en-US" sz="1300">
                <a:latin typeface="Archivo Regular"/>
              </a:rPr>
              <a:t>Once you are in, click the Chrome River icon to open the application. You should not have to enter your credentials again.</a:t>
            </a:r>
            <a:endParaRPr lang="en-US" sz="1300"/>
          </a:p>
        </p:txBody>
      </p:sp>
      <p:sp>
        <p:nvSpPr>
          <p:cNvPr id="4" name="Slide Number Placeholder 3"/>
          <p:cNvSpPr>
            <a:spLocks noGrp="1"/>
          </p:cNvSpPr>
          <p:nvPr>
            <p:ph type="sldNum" sz="quarter" idx="5"/>
          </p:nvPr>
        </p:nvSpPr>
        <p:spPr/>
        <p:txBody>
          <a:bodyPr/>
          <a:lstStyle/>
          <a:p>
            <a:fld id="{013FC40D-6FB9-1648-B027-EAD4E7DC4F2C}" type="slidenum">
              <a:rPr lang="ru-RU" smtClean="0"/>
              <a:pPr/>
              <a:t>8</a:t>
            </a:fld>
            <a:endParaRPr lang="ru-RU"/>
          </a:p>
        </p:txBody>
      </p:sp>
    </p:spTree>
    <p:extLst>
      <p:ext uri="{BB962C8B-B14F-4D97-AF65-F5344CB8AC3E}">
        <p14:creationId xmlns:p14="http://schemas.microsoft.com/office/powerpoint/2010/main" val="890086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latin typeface="Archivo Regular"/>
              </a:rPr>
              <a:t>In Chrome River, there will be at least three headers on the left side of the screen.</a:t>
            </a:r>
          </a:p>
          <a:p>
            <a:r>
              <a:rPr lang="en-US" sz="1300">
                <a:latin typeface="Archivo Regular"/>
              </a:rPr>
              <a:t>Look for the "Pre-Approval" header, and click on "Create".</a:t>
            </a:r>
          </a:p>
        </p:txBody>
      </p:sp>
      <p:sp>
        <p:nvSpPr>
          <p:cNvPr id="4" name="Slide Number Placeholder 3"/>
          <p:cNvSpPr>
            <a:spLocks noGrp="1"/>
          </p:cNvSpPr>
          <p:nvPr>
            <p:ph type="sldNum" sz="quarter" idx="5"/>
          </p:nvPr>
        </p:nvSpPr>
        <p:spPr/>
        <p:txBody>
          <a:bodyPr/>
          <a:lstStyle/>
          <a:p>
            <a:fld id="{013FC40D-6FB9-1648-B027-EAD4E7DC4F2C}" type="slidenum">
              <a:rPr lang="ru-RU" smtClean="0"/>
              <a:pPr/>
              <a:t>9</a:t>
            </a:fld>
            <a:endParaRPr lang="ru-RU"/>
          </a:p>
        </p:txBody>
      </p:sp>
    </p:spTree>
    <p:extLst>
      <p:ext uri="{BB962C8B-B14F-4D97-AF65-F5344CB8AC3E}">
        <p14:creationId xmlns:p14="http://schemas.microsoft.com/office/powerpoint/2010/main" val="15605910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Gold Angle">
    <p:spTree>
      <p:nvGrpSpPr>
        <p:cNvPr id="1" name=""/>
        <p:cNvGrpSpPr/>
        <p:nvPr/>
      </p:nvGrpSpPr>
      <p:grpSpPr>
        <a:xfrm>
          <a:off x="0" y="0"/>
          <a:ext cx="0" cy="0"/>
          <a:chOff x="0" y="0"/>
          <a:chExt cx="0" cy="0"/>
        </a:xfrm>
      </p:grpSpPr>
      <p:sp>
        <p:nvSpPr>
          <p:cNvPr id="16" name="Freeform 15"/>
          <p:cNvSpPr/>
          <p:nvPr userDrawn="1"/>
        </p:nvSpPr>
        <p:spPr>
          <a:xfrm>
            <a:off x="7" y="0"/>
            <a:ext cx="4172391" cy="6858000"/>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6"/>
          </a:p>
        </p:txBody>
      </p:sp>
      <p:pic>
        <p:nvPicPr>
          <p:cNvPr id="5" name="Picture 4">
            <a:extLst>
              <a:ext uri="{FF2B5EF4-FFF2-40B4-BE49-F238E27FC236}">
                <a16:creationId xmlns:a16="http://schemas.microsoft.com/office/drawing/2014/main" id="{AEDE0B48-2CF4-6D45-95EA-983AF4C0EF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8540" y="2590800"/>
            <a:ext cx="2297109" cy="1463040"/>
          </a:xfrm>
          <a:prstGeom prst="rect">
            <a:avLst/>
          </a:prstGeom>
        </p:spPr>
      </p:pic>
      <p:sp>
        <p:nvSpPr>
          <p:cNvPr id="3" name="Title 2">
            <a:extLst>
              <a:ext uri="{FF2B5EF4-FFF2-40B4-BE49-F238E27FC236}">
                <a16:creationId xmlns:a16="http://schemas.microsoft.com/office/drawing/2014/main" id="{D95552DF-E156-0A45-8D43-B27260C0A388}"/>
              </a:ext>
            </a:extLst>
          </p:cNvPr>
          <p:cNvSpPr>
            <a:spLocks noGrp="1"/>
          </p:cNvSpPr>
          <p:nvPr>
            <p:ph type="title" hasCustomPrompt="1"/>
          </p:nvPr>
        </p:nvSpPr>
        <p:spPr/>
        <p:txBody>
          <a:bodyPr/>
          <a:lstStyle/>
          <a:p>
            <a:r>
              <a:rPr lang="en-US"/>
              <a:t>Click to edit title</a:t>
            </a:r>
          </a:p>
        </p:txBody>
      </p:sp>
      <p:sp>
        <p:nvSpPr>
          <p:cNvPr id="4" name="Text Placeholder 3">
            <a:extLst>
              <a:ext uri="{FF2B5EF4-FFF2-40B4-BE49-F238E27FC236}">
                <a16:creationId xmlns:a16="http://schemas.microsoft.com/office/drawing/2014/main" id="{DC7B62BB-36F1-E446-A236-C4659F34C3FF}"/>
              </a:ext>
            </a:extLst>
          </p:cNvPr>
          <p:cNvSpPr>
            <a:spLocks noGrp="1"/>
          </p:cNvSpPr>
          <p:nvPr>
            <p:ph type="body" sz="quarter" idx="10" hasCustomPrompt="1"/>
          </p:nvPr>
        </p:nvSpPr>
        <p:spPr>
          <a:xfrm>
            <a:off x="4544999" y="3711296"/>
            <a:ext cx="3505200" cy="307777"/>
          </a:xfrm>
        </p:spPr>
        <p:txBody>
          <a:bodyPr/>
          <a:lstStyle/>
          <a:p>
            <a:pPr lvl="0"/>
            <a:r>
              <a:rPr lang="en-US"/>
              <a:t>Click to Edit Subhead</a:t>
            </a:r>
          </a:p>
        </p:txBody>
      </p:sp>
    </p:spTree>
    <p:extLst>
      <p:ext uri="{BB962C8B-B14F-4D97-AF65-F5344CB8AC3E}">
        <p14:creationId xmlns:p14="http://schemas.microsoft.com/office/powerpoint/2010/main" val="3886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2141795" y="2857573"/>
            <a:ext cx="6399388" cy="2487861"/>
          </a:xfrm>
        </p:spPr>
        <p:txBody>
          <a:bodyPr numCol="3" spcCol="914400"/>
          <a:lstStyle>
            <a:lvl1pPr marL="0" marR="0" indent="0" algn="l" defTabSz="914699" rtl="0" eaLnBrk="1" fontAlgn="auto" latinLnBrk="0" hangingPunct="1">
              <a:lnSpc>
                <a:spcPts val="1613"/>
              </a:lnSpc>
              <a:spcBef>
                <a:spcPts val="0"/>
              </a:spcBef>
              <a:spcAft>
                <a:spcPts val="938"/>
              </a:spcAft>
              <a:buClrTx/>
              <a:buSzTx/>
              <a:buFont typeface="Arial" panose="020B0604020202020204" pitchFamily="34" charset="0"/>
              <a:buNone/>
              <a:tabLst/>
              <a:defRPr lang="en-US" sz="1050" b="0" i="0" baseline="0" smtClean="0">
                <a:solidFill>
                  <a:schemeClr val="tx1"/>
                </a:solidFill>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a:t>
            </a:r>
            <a:endParaRPr lang="en-US">
              <a:effectLst/>
              <a:latin typeface="Helvetica" charset="0"/>
            </a:endParaRPr>
          </a:p>
          <a:p>
            <a:endParaRPr lang="en-US">
              <a:effectLst/>
              <a:latin typeface="Helvetica" charset="0"/>
            </a:endParaRPr>
          </a:p>
        </p:txBody>
      </p:sp>
      <p:sp>
        <p:nvSpPr>
          <p:cNvPr id="6" name="Title 1"/>
          <p:cNvSpPr>
            <a:spLocks noGrp="1"/>
          </p:cNvSpPr>
          <p:nvPr>
            <p:ph type="title" hasCustomPrompt="1"/>
          </p:nvPr>
        </p:nvSpPr>
        <p:spPr>
          <a:xfrm>
            <a:off x="484639" y="1260596"/>
            <a:ext cx="7886782" cy="461665"/>
          </a:xfrm>
        </p:spPr>
        <p:txBody>
          <a:bodyPr/>
          <a:lstStyle/>
          <a:p>
            <a:r>
              <a:rPr lang="en-US"/>
              <a:t>CLICK TO ADD HEADLINE</a:t>
            </a:r>
          </a:p>
        </p:txBody>
      </p:sp>
      <p:sp>
        <p:nvSpPr>
          <p:cNvPr id="8" name="Text Placeholder 3"/>
          <p:cNvSpPr>
            <a:spLocks noGrp="1"/>
          </p:cNvSpPr>
          <p:nvPr>
            <p:ph type="body" sz="quarter" idx="10" hasCustomPrompt="1"/>
          </p:nvPr>
        </p:nvSpPr>
        <p:spPr>
          <a:xfrm>
            <a:off x="494589" y="1752600"/>
            <a:ext cx="5832492" cy="311624"/>
          </a:xfrm>
        </p:spPr>
        <p:txBody>
          <a:bodyPr/>
          <a:lstStyle>
            <a:lvl1pPr marL="0" indent="0">
              <a:lnSpc>
                <a:spcPct val="100000"/>
              </a:lnSpc>
              <a:buNone/>
              <a:defRPr sz="2025" b="1" cap="all" baseline="0"/>
            </a:lvl1pPr>
          </a:lstStyle>
          <a:p>
            <a:pPr lvl="0"/>
            <a:r>
              <a:rPr lang="en-US"/>
              <a:t>CLICK TO ADD SUBHEAD</a:t>
            </a:r>
          </a:p>
        </p:txBody>
      </p:sp>
      <p:sp>
        <p:nvSpPr>
          <p:cNvPr id="9" name="Text Placeholder 4"/>
          <p:cNvSpPr>
            <a:spLocks noGrp="1"/>
          </p:cNvSpPr>
          <p:nvPr>
            <p:ph type="body" sz="quarter" idx="12" hasCustomPrompt="1"/>
          </p:nvPr>
        </p:nvSpPr>
        <p:spPr>
          <a:xfrm>
            <a:off x="2141795" y="5752831"/>
            <a:ext cx="2599858" cy="256480"/>
          </a:xfrm>
        </p:spPr>
        <p:txBody>
          <a:bodyPr/>
          <a:lstStyle>
            <a:lvl1pPr marL="171504" indent="-171504">
              <a:buFontTx/>
              <a:buBlip>
                <a:blip r:embed="rId2"/>
              </a:buBlip>
              <a:defRPr/>
            </a:lvl1pPr>
          </a:lstStyle>
          <a:p>
            <a:pPr lvl="0"/>
            <a:r>
              <a:rPr lang="en-US"/>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 Grid One">
    <p:bg>
      <p:bgPr>
        <a:solidFill>
          <a:schemeClr val="bg1"/>
        </a:solidFill>
        <a:effectLst/>
      </p:bgPr>
    </p:bg>
    <p:spTree>
      <p:nvGrpSpPr>
        <p:cNvPr id="1" name=""/>
        <p:cNvGrpSpPr/>
        <p:nvPr/>
      </p:nvGrpSpPr>
      <p:grpSpPr>
        <a:xfrm>
          <a:off x="0" y="0"/>
          <a:ext cx="0" cy="0"/>
          <a:chOff x="0" y="0"/>
          <a:chExt cx="0" cy="0"/>
        </a:xfrm>
      </p:grpSpPr>
      <p:sp>
        <p:nvSpPr>
          <p:cNvPr id="7" name="Прямоугольник 6"/>
          <p:cNvSpPr/>
          <p:nvPr userDrawn="1"/>
        </p:nvSpPr>
        <p:spPr>
          <a:xfrm flipH="1">
            <a:off x="6682493" y="0"/>
            <a:ext cx="2461508"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0" i="0">
              <a:latin typeface="Archivo Regular" charset="0"/>
            </a:endParaRPr>
          </a:p>
        </p:txBody>
      </p:sp>
      <p:sp>
        <p:nvSpPr>
          <p:cNvPr id="10" name="Прямоугольник 9"/>
          <p:cNvSpPr/>
          <p:nvPr userDrawn="1"/>
        </p:nvSpPr>
        <p:spPr>
          <a:xfrm flipH="1">
            <a:off x="4220984" y="0"/>
            <a:ext cx="2461508"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0" i="0">
              <a:latin typeface="Archivo Regular" charset="0"/>
            </a:endParaRPr>
          </a:p>
        </p:txBody>
      </p:sp>
      <p:sp>
        <p:nvSpPr>
          <p:cNvPr id="18" name="Прямоугольник 17"/>
          <p:cNvSpPr/>
          <p:nvPr userDrawn="1"/>
        </p:nvSpPr>
        <p:spPr>
          <a:xfrm flipH="1">
            <a:off x="4220984" y="3429000"/>
            <a:ext cx="2461508"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0" i="0">
              <a:latin typeface="Archivo Regular" charset="0"/>
            </a:endParaRPr>
          </a:p>
        </p:txBody>
      </p:sp>
      <p:sp>
        <p:nvSpPr>
          <p:cNvPr id="2" name="Title 1"/>
          <p:cNvSpPr>
            <a:spLocks noGrp="1"/>
          </p:cNvSpPr>
          <p:nvPr>
            <p:ph type="title" hasCustomPrompt="1"/>
          </p:nvPr>
        </p:nvSpPr>
        <p:spPr>
          <a:xfrm>
            <a:off x="484646" y="1260591"/>
            <a:ext cx="3304325" cy="923330"/>
          </a:xfrm>
        </p:spPr>
        <p:txBody>
          <a:bodyPr/>
          <a:lstStyle>
            <a:lvl1pPr>
              <a:defRPr sz="3000" b="1">
                <a:solidFill>
                  <a:schemeClr val="accent3"/>
                </a:solidFill>
              </a:defRPr>
            </a:lvl1pPr>
          </a:lstStyle>
          <a:p>
            <a:r>
              <a:rPr lang="en-US"/>
              <a:t>CLICK TO ADD HEADLINE</a:t>
            </a:r>
          </a:p>
        </p:txBody>
      </p:sp>
      <p:sp>
        <p:nvSpPr>
          <p:cNvPr id="13" name="Text Placeholder 9"/>
          <p:cNvSpPr>
            <a:spLocks noGrp="1"/>
          </p:cNvSpPr>
          <p:nvPr>
            <p:ph type="body" sz="quarter" idx="11" hasCustomPrompt="1"/>
          </p:nvPr>
        </p:nvSpPr>
        <p:spPr>
          <a:xfrm>
            <a:off x="484639" y="2395637"/>
            <a:ext cx="2980310" cy="1795363"/>
          </a:xfrm>
        </p:spPr>
        <p:txBody>
          <a:bodyPr/>
          <a:lstStyle>
            <a:lvl1pPr marL="0" indent="0">
              <a:buNone/>
              <a:defRPr lang="en-US" sz="1238" b="0" i="0" smtClean="0">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a:t>
            </a:r>
            <a:r>
              <a:rPr lang="en-US"/>
              <a:t>.</a:t>
            </a:r>
            <a:endParaRPr lang="en-US">
              <a:effectLst/>
              <a:latin typeface="Helvetica" charset="0"/>
            </a:endParaRPr>
          </a:p>
        </p:txBody>
      </p:sp>
      <p:sp>
        <p:nvSpPr>
          <p:cNvPr id="14" name="Text Placeholder 9"/>
          <p:cNvSpPr>
            <a:spLocks noGrp="1"/>
          </p:cNvSpPr>
          <p:nvPr>
            <p:ph type="body" sz="quarter" idx="12" hasCustomPrompt="1"/>
          </p:nvPr>
        </p:nvSpPr>
        <p:spPr>
          <a:xfrm>
            <a:off x="4545000" y="3894487"/>
            <a:ext cx="1809083" cy="1846659"/>
          </a:xfrm>
        </p:spPr>
        <p:txBody>
          <a:bodyPr numCol="1" spcCol="914400"/>
          <a:lstStyle>
            <a:lvl1pPr marL="0" indent="0">
              <a:lnSpc>
                <a:spcPts val="1613"/>
              </a:lnSpc>
              <a:buNone/>
              <a:defRPr lang="en-US" sz="938" b="0" i="0" smtClean="0">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a:t>
            </a:r>
            <a:endParaRPr lang="en-US">
              <a:effectLst/>
              <a:latin typeface="Helvetica" charset="0"/>
            </a:endParaRPr>
          </a:p>
        </p:txBody>
      </p:sp>
      <p:sp>
        <p:nvSpPr>
          <p:cNvPr id="19" name="Text Placeholder 9"/>
          <p:cNvSpPr>
            <a:spLocks noGrp="1"/>
          </p:cNvSpPr>
          <p:nvPr>
            <p:ph type="body" sz="quarter" idx="13" hasCustomPrompt="1"/>
          </p:nvPr>
        </p:nvSpPr>
        <p:spPr>
          <a:xfrm>
            <a:off x="7033510" y="3894487"/>
            <a:ext cx="1809083" cy="1846659"/>
          </a:xfrm>
        </p:spPr>
        <p:txBody>
          <a:bodyPr numCol="1" spcCol="914400"/>
          <a:lstStyle>
            <a:lvl1pPr marL="0" indent="0">
              <a:lnSpc>
                <a:spcPts val="1613"/>
              </a:lnSpc>
              <a:buNone/>
              <a:defRPr lang="en-US" sz="938" b="0" i="0" smtClean="0">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a:t>
            </a:r>
            <a:endParaRPr lang="en-US">
              <a:effectLst/>
              <a:latin typeface="Helvetica" charset="0"/>
            </a:endParaRPr>
          </a:p>
        </p:txBody>
      </p:sp>
      <p:sp>
        <p:nvSpPr>
          <p:cNvPr id="20" name="Text Placeholder 9"/>
          <p:cNvSpPr>
            <a:spLocks noGrp="1"/>
          </p:cNvSpPr>
          <p:nvPr>
            <p:ph type="body" sz="quarter" idx="14" hasCustomPrompt="1"/>
          </p:nvPr>
        </p:nvSpPr>
        <p:spPr>
          <a:xfrm>
            <a:off x="4545000" y="473927"/>
            <a:ext cx="1809083" cy="1846659"/>
          </a:xfrm>
        </p:spPr>
        <p:txBody>
          <a:bodyPr numCol="1" spcCol="914400"/>
          <a:lstStyle>
            <a:lvl1pPr marL="0" indent="0">
              <a:lnSpc>
                <a:spcPts val="1613"/>
              </a:lnSpc>
              <a:buNone/>
              <a:defRPr lang="en-US" sz="938" b="0" i="0" smtClean="0">
                <a:solidFill>
                  <a:schemeClr val="bg1"/>
                </a:solidFill>
                <a:effectLst/>
                <a:latin typeface="Franklin Gothic Book" panose="020B0503020102020204" pitchFamily="34" charset="0"/>
                <a:cs typeface="Arial" panose="020B06040202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a:t>
            </a:r>
            <a:endParaRPr lang="en-US">
              <a:effectLst/>
              <a:latin typeface="Helvetica" charset="0"/>
            </a:endParaRPr>
          </a:p>
        </p:txBody>
      </p:sp>
      <p:sp>
        <p:nvSpPr>
          <p:cNvPr id="21" name="Text Placeholder 9"/>
          <p:cNvSpPr>
            <a:spLocks noGrp="1"/>
          </p:cNvSpPr>
          <p:nvPr>
            <p:ph type="body" sz="quarter" idx="15" hasCustomPrompt="1"/>
          </p:nvPr>
        </p:nvSpPr>
        <p:spPr>
          <a:xfrm>
            <a:off x="7033510" y="473927"/>
            <a:ext cx="1809083" cy="1846659"/>
          </a:xfrm>
        </p:spPr>
        <p:txBody>
          <a:bodyPr numCol="1" spcCol="914400"/>
          <a:lstStyle>
            <a:lvl1pPr marL="0" indent="0">
              <a:lnSpc>
                <a:spcPts val="1613"/>
              </a:lnSpc>
              <a:buNone/>
              <a:defRPr lang="en-US" sz="938" b="0" i="0" smtClean="0">
                <a:solidFill>
                  <a:schemeClr val="bg1"/>
                </a:solidFill>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a:t>
            </a:r>
            <a:endParaRPr lang="en-US">
              <a:effectLst/>
              <a:latin typeface="Helvetica" charset="0"/>
            </a:endParaRPr>
          </a:p>
        </p:txBody>
      </p:sp>
      <p:sp>
        <p:nvSpPr>
          <p:cNvPr id="11" name="Text Placeholder 4"/>
          <p:cNvSpPr>
            <a:spLocks noGrp="1"/>
          </p:cNvSpPr>
          <p:nvPr>
            <p:ph type="body" sz="quarter" idx="16" hasCustomPrompt="1"/>
          </p:nvPr>
        </p:nvSpPr>
        <p:spPr>
          <a:xfrm>
            <a:off x="484639" y="4495800"/>
            <a:ext cx="2599858" cy="256480"/>
          </a:xfrm>
        </p:spPr>
        <p:txBody>
          <a:bodyPr/>
          <a:lstStyle>
            <a:lvl1pPr marL="171504" indent="-171504">
              <a:buFontTx/>
              <a:buBlip>
                <a:blip r:embed="rId2"/>
              </a:buBlip>
              <a:defRPr/>
            </a:lvl1pPr>
          </a:lstStyle>
          <a:p>
            <a:pPr lvl="0"/>
            <a:r>
              <a:rPr lang="en-US"/>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xt Grid Two">
    <p:bg>
      <p:bgPr>
        <a:solidFill>
          <a:schemeClr val="bg1"/>
        </a:solidFill>
        <a:effectLst/>
      </p:bgPr>
    </p:bg>
    <p:spTree>
      <p:nvGrpSpPr>
        <p:cNvPr id="1" name=""/>
        <p:cNvGrpSpPr/>
        <p:nvPr/>
      </p:nvGrpSpPr>
      <p:grpSpPr>
        <a:xfrm>
          <a:off x="0" y="0"/>
          <a:ext cx="0" cy="0"/>
          <a:chOff x="0" y="0"/>
          <a:chExt cx="0" cy="0"/>
        </a:xfrm>
      </p:grpSpPr>
      <p:sp>
        <p:nvSpPr>
          <p:cNvPr id="15" name="Текст 3"/>
          <p:cNvSpPr>
            <a:spLocks noGrp="1"/>
          </p:cNvSpPr>
          <p:nvPr>
            <p:ph type="body" sz="quarter" idx="14" hasCustomPrompt="1"/>
          </p:nvPr>
        </p:nvSpPr>
        <p:spPr>
          <a:xfrm>
            <a:off x="532171" y="3498071"/>
            <a:ext cx="2350535" cy="190437"/>
          </a:xfrm>
          <a:prstGeom prst="rect">
            <a:avLst/>
          </a:prstGeom>
        </p:spPr>
        <p:txBody>
          <a:bodyPr/>
          <a:lstStyle>
            <a:lvl1pPr>
              <a:defRPr lang="en-US" sz="825" b="0" i="0" baseline="0" dirty="0">
                <a:solidFill>
                  <a:schemeClr val="tx2"/>
                </a:solidFill>
                <a:latin typeface="Archivo Regular" charset="0"/>
                <a:ea typeface="Archivo Regular" charset="0"/>
                <a:cs typeface="Archivo Regular" charset="0"/>
              </a:defRPr>
            </a:lvl1pPr>
          </a:lstStyle>
          <a:p>
            <a:pPr marL="0" lvl="0" indent="0">
              <a:lnSpc>
                <a:spcPct val="150000"/>
              </a:lnSpc>
              <a:buNone/>
            </a:pPr>
            <a:r>
              <a:rPr lang="en-US"/>
              <a:t>Example text</a:t>
            </a:r>
          </a:p>
        </p:txBody>
      </p:sp>
      <p:sp>
        <p:nvSpPr>
          <p:cNvPr id="7" name="Прямоугольник 6"/>
          <p:cNvSpPr/>
          <p:nvPr userDrawn="1"/>
        </p:nvSpPr>
        <p:spPr>
          <a:xfrm rot="10800000" flipH="1">
            <a:off x="0" y="3429000"/>
            <a:ext cx="457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0" i="0">
              <a:latin typeface="Archivo Regular" charset="0"/>
            </a:endParaRPr>
          </a:p>
        </p:txBody>
      </p:sp>
      <p:sp>
        <p:nvSpPr>
          <p:cNvPr id="10" name="Прямоугольник 9"/>
          <p:cNvSpPr/>
          <p:nvPr userDrawn="1"/>
        </p:nvSpPr>
        <p:spPr>
          <a:xfrm rot="10800000" flipH="1">
            <a:off x="4572000" y="3429000"/>
            <a:ext cx="457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0" i="0">
              <a:latin typeface="Archivo Regular" charset="0"/>
            </a:endParaRPr>
          </a:p>
        </p:txBody>
      </p:sp>
      <p:sp>
        <p:nvSpPr>
          <p:cNvPr id="18" name="Прямоугольник 17"/>
          <p:cNvSpPr/>
          <p:nvPr userDrawn="1"/>
        </p:nvSpPr>
        <p:spPr>
          <a:xfrm rot="10800000" flipH="1">
            <a:off x="4572000" y="0"/>
            <a:ext cx="4572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0" i="0">
              <a:latin typeface="Archivo Regular" charset="0"/>
            </a:endParaRPr>
          </a:p>
        </p:txBody>
      </p:sp>
      <p:sp>
        <p:nvSpPr>
          <p:cNvPr id="14" name="Text Placeholder 9"/>
          <p:cNvSpPr>
            <a:spLocks noGrp="1"/>
          </p:cNvSpPr>
          <p:nvPr>
            <p:ph type="body" sz="quarter" idx="11" hasCustomPrompt="1"/>
          </p:nvPr>
        </p:nvSpPr>
        <p:spPr>
          <a:xfrm>
            <a:off x="532176" y="4077004"/>
            <a:ext cx="3310797" cy="1538883"/>
          </a:xfrm>
        </p:spPr>
        <p:txBody>
          <a:bodyPr/>
          <a:lstStyle>
            <a:lvl1pPr marL="0" indent="0">
              <a:buNone/>
              <a:defRPr lang="en-US" sz="1238" b="0" i="0" smtClean="0">
                <a:solidFill>
                  <a:schemeClr val="bg1"/>
                </a:solidFill>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a:t>
            </a:r>
            <a:r>
              <a:rPr lang="en-US"/>
              <a:t>.</a:t>
            </a:r>
            <a:endParaRPr lang="en-US">
              <a:effectLst/>
              <a:latin typeface="Helvetica" charset="0"/>
            </a:endParaRPr>
          </a:p>
        </p:txBody>
      </p:sp>
      <p:sp>
        <p:nvSpPr>
          <p:cNvPr id="16" name="Text Placeholder 9"/>
          <p:cNvSpPr>
            <a:spLocks noGrp="1"/>
          </p:cNvSpPr>
          <p:nvPr>
            <p:ph type="body" sz="quarter" idx="15" hasCustomPrompt="1"/>
          </p:nvPr>
        </p:nvSpPr>
        <p:spPr>
          <a:xfrm>
            <a:off x="5166035" y="4077004"/>
            <a:ext cx="3310797" cy="1538883"/>
          </a:xfrm>
        </p:spPr>
        <p:txBody>
          <a:bodyPr/>
          <a:lstStyle>
            <a:lvl1pPr marL="0" indent="0">
              <a:buNone/>
              <a:defRPr lang="en-US" sz="1238" b="0" i="0" smtClean="0">
                <a:solidFill>
                  <a:schemeClr val="bg1"/>
                </a:solidFill>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a:t>
            </a:r>
            <a:r>
              <a:rPr lang="en-US"/>
              <a:t>.</a:t>
            </a:r>
            <a:endParaRPr lang="en-US">
              <a:effectLst/>
              <a:latin typeface="Helvetica" charset="0"/>
            </a:endParaRPr>
          </a:p>
        </p:txBody>
      </p:sp>
      <p:sp>
        <p:nvSpPr>
          <p:cNvPr id="17" name="Text Placeholder 9"/>
          <p:cNvSpPr>
            <a:spLocks noGrp="1"/>
          </p:cNvSpPr>
          <p:nvPr>
            <p:ph type="body" sz="quarter" idx="16" hasCustomPrompt="1"/>
          </p:nvPr>
        </p:nvSpPr>
        <p:spPr>
          <a:xfrm>
            <a:off x="5166035" y="693020"/>
            <a:ext cx="3310797" cy="1538883"/>
          </a:xfrm>
        </p:spPr>
        <p:txBody>
          <a:bodyPr/>
          <a:lstStyle>
            <a:lvl1pPr marL="0" indent="0">
              <a:buNone/>
              <a:defRPr lang="en-US" sz="1238" b="0" i="0" smtClean="0">
                <a:solidFill>
                  <a:schemeClr val="tx1"/>
                </a:solidFill>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a:t>
            </a:r>
            <a:r>
              <a:rPr lang="en-US"/>
              <a:t>.</a:t>
            </a:r>
            <a:endParaRPr lang="en-US">
              <a:effectLst/>
              <a:latin typeface="Helvetica" charset="0"/>
            </a:endParaRPr>
          </a:p>
        </p:txBody>
      </p:sp>
      <p:sp>
        <p:nvSpPr>
          <p:cNvPr id="3" name="Title 2"/>
          <p:cNvSpPr>
            <a:spLocks noGrp="1"/>
          </p:cNvSpPr>
          <p:nvPr>
            <p:ph type="title" hasCustomPrompt="1"/>
          </p:nvPr>
        </p:nvSpPr>
        <p:spPr>
          <a:xfrm>
            <a:off x="494812" y="1260590"/>
            <a:ext cx="3817349" cy="923330"/>
          </a:xfrm>
        </p:spPr>
        <p:txBody>
          <a:bodyPr/>
          <a:lstStyle>
            <a:lvl1pPr>
              <a:defRPr sz="3000"/>
            </a:lvl1pPr>
          </a:lstStyle>
          <a:p>
            <a:r>
              <a:rPr lang="en-US"/>
              <a:t>CLICK TO ADD HEADLINE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 Grid Three">
    <p:bg>
      <p:bgPr>
        <a:solidFill>
          <a:schemeClr val="bg1"/>
        </a:solidFill>
        <a:effectLst/>
      </p:bgPr>
    </p:bg>
    <p:spTree>
      <p:nvGrpSpPr>
        <p:cNvPr id="1" name=""/>
        <p:cNvGrpSpPr/>
        <p:nvPr/>
      </p:nvGrpSpPr>
      <p:grpSpPr>
        <a:xfrm>
          <a:off x="0" y="0"/>
          <a:ext cx="0" cy="0"/>
          <a:chOff x="0" y="0"/>
          <a:chExt cx="0" cy="0"/>
        </a:xfrm>
      </p:grpSpPr>
      <p:sp>
        <p:nvSpPr>
          <p:cNvPr id="10" name="Прямоугольник 9"/>
          <p:cNvSpPr/>
          <p:nvPr userDrawn="1"/>
        </p:nvSpPr>
        <p:spPr>
          <a:xfrm rot="10800000">
            <a:off x="0" y="3429000"/>
            <a:ext cx="4572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0" i="0">
              <a:latin typeface="Archivo Regular" charset="0"/>
            </a:endParaRPr>
          </a:p>
        </p:txBody>
      </p:sp>
      <p:sp>
        <p:nvSpPr>
          <p:cNvPr id="18" name="Прямоугольник 17"/>
          <p:cNvSpPr/>
          <p:nvPr userDrawn="1"/>
        </p:nvSpPr>
        <p:spPr>
          <a:xfrm rot="10800000" flipH="1">
            <a:off x="457200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b="0" i="0">
              <a:latin typeface="Archivo Regular" charset="0"/>
            </a:endParaRPr>
          </a:p>
        </p:txBody>
      </p:sp>
      <p:sp>
        <p:nvSpPr>
          <p:cNvPr id="9" name="Text Placeholder 9"/>
          <p:cNvSpPr>
            <a:spLocks noGrp="1"/>
          </p:cNvSpPr>
          <p:nvPr>
            <p:ph type="body" sz="quarter" idx="11" hasCustomPrompt="1"/>
          </p:nvPr>
        </p:nvSpPr>
        <p:spPr>
          <a:xfrm>
            <a:off x="532176" y="4077004"/>
            <a:ext cx="3310797" cy="1538883"/>
          </a:xfrm>
        </p:spPr>
        <p:txBody>
          <a:bodyPr/>
          <a:lstStyle>
            <a:lvl1pPr marL="0" indent="0">
              <a:buNone/>
              <a:defRPr lang="en-US" sz="1238" b="0" i="0" smtClean="0">
                <a:solidFill>
                  <a:schemeClr val="tx1"/>
                </a:solidFill>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a:t>
            </a:r>
            <a:r>
              <a:rPr lang="en-US"/>
              <a:t>.</a:t>
            </a:r>
            <a:endParaRPr lang="en-US">
              <a:effectLst/>
              <a:latin typeface="Helvetica" charset="0"/>
            </a:endParaRPr>
          </a:p>
        </p:txBody>
      </p:sp>
      <p:sp>
        <p:nvSpPr>
          <p:cNvPr id="11" name="Text Placeholder 9"/>
          <p:cNvSpPr>
            <a:spLocks noGrp="1"/>
          </p:cNvSpPr>
          <p:nvPr>
            <p:ph type="body" sz="quarter" idx="12" hasCustomPrompt="1"/>
          </p:nvPr>
        </p:nvSpPr>
        <p:spPr>
          <a:xfrm>
            <a:off x="5203478" y="996034"/>
            <a:ext cx="3310797" cy="3590727"/>
          </a:xfrm>
        </p:spPr>
        <p:txBody>
          <a:bodyPr/>
          <a:lstStyle>
            <a:lvl1pPr marL="0" marR="0" indent="0" algn="l" defTabSz="914699" rtl="0" eaLnBrk="1" fontAlgn="auto" latinLnBrk="0" hangingPunct="1">
              <a:lnSpc>
                <a:spcPts val="1988"/>
              </a:lnSpc>
              <a:spcBef>
                <a:spcPts val="0"/>
              </a:spcBef>
              <a:spcAft>
                <a:spcPts val="938"/>
              </a:spcAft>
              <a:buClrTx/>
              <a:buSzTx/>
              <a:buFont typeface="Arial" panose="020B0604020202020204" pitchFamily="34" charset="0"/>
              <a:buNone/>
              <a:tabLst/>
              <a:defRPr lang="en-US" sz="1238" b="0" i="0" smtClean="0">
                <a:solidFill>
                  <a:schemeClr val="bg1"/>
                </a:solidFill>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a:t>
            </a:r>
            <a:r>
              <a:rPr lang="en-US"/>
              <a: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a:t>
            </a:r>
            <a:r>
              <a:rPr lang="en-US"/>
              <a:t>.</a:t>
            </a:r>
            <a:r>
              <a:rPr lang="en-US">
                <a:effectLst/>
                <a:latin typeface="Helvetica" charset="0"/>
              </a:rPr>
              <a: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a:t>
            </a:r>
            <a:endParaRPr lang="en-US">
              <a:effectLst/>
              <a:latin typeface="Helvetica" charset="0"/>
            </a:endParaRPr>
          </a:p>
        </p:txBody>
      </p:sp>
      <p:sp>
        <p:nvSpPr>
          <p:cNvPr id="7" name="Title 2"/>
          <p:cNvSpPr>
            <a:spLocks noGrp="1"/>
          </p:cNvSpPr>
          <p:nvPr>
            <p:ph type="title" hasCustomPrompt="1"/>
          </p:nvPr>
        </p:nvSpPr>
        <p:spPr>
          <a:xfrm>
            <a:off x="494812" y="1260590"/>
            <a:ext cx="3817349" cy="923330"/>
          </a:xfrm>
        </p:spPr>
        <p:txBody>
          <a:bodyPr/>
          <a:lstStyle>
            <a:lvl1pPr>
              <a:defRPr sz="3000"/>
            </a:lvl1pPr>
          </a:lstStyle>
          <a:p>
            <a:r>
              <a:rPr lang="en-US"/>
              <a:t>CLICK TO ADD HEADLINE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3991B7-ED23-4BC0-925F-740F07C4511F}"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3EAB6-6802-42F4-B8B4-E06B4994709B}" type="slidenum">
              <a:rPr lang="en-US" smtClean="0"/>
              <a:t>‹#›</a:t>
            </a:fld>
            <a:endParaRPr lang="en-US"/>
          </a:p>
        </p:txBody>
      </p:sp>
    </p:spTree>
    <p:extLst>
      <p:ext uri="{BB962C8B-B14F-4D97-AF65-F5344CB8AC3E}">
        <p14:creationId xmlns:p14="http://schemas.microsoft.com/office/powerpoint/2010/main" val="4267281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4"/>
            <a:ext cx="7772400" cy="2387600"/>
          </a:xfrm>
        </p:spPr>
        <p:txBody>
          <a:bodyPr anchor="b"/>
          <a:lstStyle>
            <a:lvl1pPr algn="ctr">
              <a:defRPr sz="3477"/>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391"/>
            </a:lvl1pPr>
            <a:lvl2pPr marL="264961" indent="0" algn="ctr">
              <a:buNone/>
              <a:defRPr sz="1159"/>
            </a:lvl2pPr>
            <a:lvl3pPr marL="529922" indent="0" algn="ctr">
              <a:buNone/>
              <a:defRPr sz="1043"/>
            </a:lvl3pPr>
            <a:lvl4pPr marL="794883" indent="0" algn="ctr">
              <a:buNone/>
              <a:defRPr sz="927"/>
            </a:lvl4pPr>
            <a:lvl5pPr marL="1059844" indent="0" algn="ctr">
              <a:buNone/>
              <a:defRPr sz="927"/>
            </a:lvl5pPr>
            <a:lvl6pPr marL="1324806" indent="0" algn="ctr">
              <a:buNone/>
              <a:defRPr sz="927"/>
            </a:lvl6pPr>
            <a:lvl7pPr marL="1589767" indent="0" algn="ctr">
              <a:buNone/>
              <a:defRPr sz="927"/>
            </a:lvl7pPr>
            <a:lvl8pPr marL="1854728" indent="0" algn="ctr">
              <a:buNone/>
              <a:defRPr sz="927"/>
            </a:lvl8pPr>
            <a:lvl9pPr marL="2119689" indent="0" algn="ctr">
              <a:buNone/>
              <a:defRPr sz="927"/>
            </a:lvl9pPr>
          </a:lstStyle>
          <a:p>
            <a:r>
              <a:rPr lang="en-US"/>
              <a:t>Click to edit Master subtitle style</a:t>
            </a:r>
          </a:p>
        </p:txBody>
      </p:sp>
      <p:sp>
        <p:nvSpPr>
          <p:cNvPr id="4" name="Date Placeholder 3"/>
          <p:cNvSpPr>
            <a:spLocks noGrp="1"/>
          </p:cNvSpPr>
          <p:nvPr>
            <p:ph type="dt" sz="half" idx="10"/>
          </p:nvPr>
        </p:nvSpPr>
        <p:spPr/>
        <p:txBody>
          <a:bodyPr/>
          <a:lstStyle/>
          <a:p>
            <a:fld id="{283991B7-ED23-4BC0-925F-740F07C4511F}"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3EAB6-6802-42F4-B8B4-E06B4994709B}" type="slidenum">
              <a:rPr lang="en-US" smtClean="0"/>
              <a:t>‹#›</a:t>
            </a:fld>
            <a:endParaRPr lang="en-US"/>
          </a:p>
        </p:txBody>
      </p:sp>
    </p:spTree>
    <p:extLst>
      <p:ext uri="{BB962C8B-B14F-4D97-AF65-F5344CB8AC3E}">
        <p14:creationId xmlns:p14="http://schemas.microsoft.com/office/powerpoint/2010/main" val="1828118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3991B7-ED23-4BC0-925F-740F07C4511F}" type="datetimeFigureOut">
              <a:rPr lang="en-US" smtClean="0"/>
              <a:t>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3EAB6-6802-42F4-B8B4-E06B4994709B}" type="slidenum">
              <a:rPr lang="en-US" smtClean="0"/>
              <a:t>‹#›</a:t>
            </a:fld>
            <a:endParaRPr lang="en-US"/>
          </a:p>
        </p:txBody>
      </p:sp>
    </p:spTree>
    <p:extLst>
      <p:ext uri="{BB962C8B-B14F-4D97-AF65-F5344CB8AC3E}">
        <p14:creationId xmlns:p14="http://schemas.microsoft.com/office/powerpoint/2010/main" val="3871215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3991B7-ED23-4BC0-925F-740F07C4511F}" type="datetimeFigureOut">
              <a:rPr lang="en-US" smtClean="0"/>
              <a:t>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3EAB6-6802-42F4-B8B4-E06B4994709B}" type="slidenum">
              <a:rPr lang="en-US" smtClean="0"/>
              <a:t>‹#›</a:t>
            </a:fld>
            <a:endParaRPr lang="en-US"/>
          </a:p>
        </p:txBody>
      </p:sp>
    </p:spTree>
    <p:extLst>
      <p:ext uri="{BB962C8B-B14F-4D97-AF65-F5344CB8AC3E}">
        <p14:creationId xmlns:p14="http://schemas.microsoft.com/office/powerpoint/2010/main" val="3567028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Intro Full Photo">
    <p:spTree>
      <p:nvGrpSpPr>
        <p:cNvPr id="1" name=""/>
        <p:cNvGrpSpPr/>
        <p:nvPr/>
      </p:nvGrpSpPr>
      <p:grpSpPr>
        <a:xfrm>
          <a:off x="0" y="0"/>
          <a:ext cx="0" cy="0"/>
          <a:chOff x="0" y="0"/>
          <a:chExt cx="0" cy="0"/>
        </a:xfrm>
      </p:grpSpPr>
      <p:sp>
        <p:nvSpPr>
          <p:cNvPr id="7" name="Picture Placeholder 5"/>
          <p:cNvSpPr>
            <a:spLocks noGrp="1"/>
          </p:cNvSpPr>
          <p:nvPr>
            <p:ph type="pic" sz="quarter" idx="20" hasCustomPrompt="1"/>
          </p:nvPr>
        </p:nvSpPr>
        <p:spPr>
          <a:xfrm>
            <a:off x="0" y="0"/>
            <a:ext cx="9144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lnSpc>
                <a:spcPts val="938"/>
              </a:lnSpc>
              <a:spcBef>
                <a:spcPts val="0"/>
              </a:spcBef>
              <a:buNone/>
              <a:defRPr sz="675"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33" name="Title 32"/>
          <p:cNvSpPr>
            <a:spLocks noGrp="1"/>
          </p:cNvSpPr>
          <p:nvPr>
            <p:ph type="title" hasCustomPrompt="1"/>
          </p:nvPr>
        </p:nvSpPr>
        <p:spPr>
          <a:xfrm>
            <a:off x="0" y="4049899"/>
            <a:ext cx="9144000" cy="675249"/>
          </a:xfrm>
        </p:spPr>
        <p:txBody>
          <a:bodyPr anchor="b" anchorCtr="0"/>
          <a:lstStyle>
            <a:lvl1pPr algn="ctr">
              <a:defRPr>
                <a:ln>
                  <a:noFill/>
                </a:ln>
                <a:solidFill>
                  <a:schemeClr val="bg1"/>
                </a:solidFill>
                <a:effectLst/>
              </a:defRPr>
            </a:lvl1pPr>
          </a:lstStyle>
          <a:p>
            <a:r>
              <a:rPr lang="en-US"/>
              <a:t>CLICK TO EDIT</a:t>
            </a:r>
          </a:p>
        </p:txBody>
      </p:sp>
      <p:sp>
        <p:nvSpPr>
          <p:cNvPr id="40" name="Text Placeholder 39"/>
          <p:cNvSpPr>
            <a:spLocks noGrp="1"/>
          </p:cNvSpPr>
          <p:nvPr>
            <p:ph type="body" sz="quarter" idx="21" hasCustomPrompt="1"/>
          </p:nvPr>
        </p:nvSpPr>
        <p:spPr>
          <a:xfrm>
            <a:off x="0" y="4716867"/>
            <a:ext cx="9144000" cy="415498"/>
          </a:xfrm>
          <a:prstGeom prst="rect">
            <a:avLst/>
          </a:prstGeom>
        </p:spPr>
        <p:txBody>
          <a:bodyPr wrap="square">
            <a:spAutoFit/>
          </a:bodyPr>
          <a:lstStyle>
            <a:lvl1pPr algn="ctr">
              <a:defRPr cap="all" baseline="0">
                <a:solidFill>
                  <a:schemeClr val="bg1"/>
                </a:solidFill>
              </a:defRPr>
            </a:lvl1pPr>
          </a:lstStyle>
          <a:p>
            <a:pPr lvl="0"/>
            <a:r>
              <a:rPr lang="en-US"/>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Intro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a:t>
            </a:r>
          </a:p>
        </p:txBody>
      </p:sp>
      <p:sp>
        <p:nvSpPr>
          <p:cNvPr id="11" name="Text Placeholder 39"/>
          <p:cNvSpPr>
            <a:spLocks noGrp="1"/>
          </p:cNvSpPr>
          <p:nvPr>
            <p:ph type="body" sz="quarter" idx="21" hasCustomPrompt="1"/>
          </p:nvPr>
        </p:nvSpPr>
        <p:spPr>
          <a:xfrm>
            <a:off x="1817880" y="3393001"/>
            <a:ext cx="5454251" cy="415498"/>
          </a:xfrm>
          <a:prstGeom prst="rect">
            <a:avLst/>
          </a:prstGeom>
        </p:spPr>
        <p:txBody>
          <a:bodyPr>
            <a:spAutoFit/>
          </a:bodyPr>
          <a:lstStyle>
            <a:lvl1pPr>
              <a:defRPr baseline="0"/>
            </a:lvl1pPr>
          </a:lstStyle>
          <a:p>
            <a:pPr lvl="0"/>
            <a:r>
              <a:rPr lang="en-US"/>
              <a:t>CLICK TO EDIT SUBHEAD</a:t>
            </a:r>
          </a:p>
        </p:txBody>
      </p:sp>
      <p:sp>
        <p:nvSpPr>
          <p:cNvPr id="10" name="Freeform 9">
            <a:extLst>
              <a:ext uri="{FF2B5EF4-FFF2-40B4-BE49-F238E27FC236}">
                <a16:creationId xmlns:a16="http://schemas.microsoft.com/office/drawing/2014/main" id="{D9516AE8-BC64-BA48-915F-1E6D7AF97695}"/>
              </a:ext>
            </a:extLst>
          </p:cNvPr>
          <p:cNvSpPr/>
          <p:nvPr userDrawn="1"/>
        </p:nvSpPr>
        <p:spPr>
          <a:xfrm rot="660000">
            <a:off x="-629510" y="-198445"/>
            <a:ext cx="1405105" cy="7009285"/>
          </a:xfrm>
          <a:custGeom>
            <a:avLst/>
            <a:gdLst>
              <a:gd name="connsiteX0" fmla="*/ 0 w 1405105"/>
              <a:gd name="connsiteY0" fmla="*/ 273125 h 7009285"/>
              <a:gd name="connsiteX1" fmla="*/ 1405105 w 1405105"/>
              <a:gd name="connsiteY1" fmla="*/ 0 h 7009285"/>
              <a:gd name="connsiteX2" fmla="*/ 1405105 w 1405105"/>
              <a:gd name="connsiteY2" fmla="*/ 6990677 h 7009285"/>
              <a:gd name="connsiteX3" fmla="*/ 1309377 w 1405105"/>
              <a:gd name="connsiteY3" fmla="*/ 7009285 h 7009285"/>
            </a:gdLst>
            <a:ahLst/>
            <a:cxnLst>
              <a:cxn ang="0">
                <a:pos x="connsiteX0" y="connsiteY0"/>
              </a:cxn>
              <a:cxn ang="0">
                <a:pos x="connsiteX1" y="connsiteY1"/>
              </a:cxn>
              <a:cxn ang="0">
                <a:pos x="connsiteX2" y="connsiteY2"/>
              </a:cxn>
              <a:cxn ang="0">
                <a:pos x="connsiteX3" y="connsiteY3"/>
              </a:cxn>
            </a:cxnLst>
            <a:rect l="l" t="t" r="r" b="b"/>
            <a:pathLst>
              <a:path w="1405105" h="7009285">
                <a:moveTo>
                  <a:pt x="0" y="273125"/>
                </a:moveTo>
                <a:lnTo>
                  <a:pt x="1405105" y="0"/>
                </a:lnTo>
                <a:lnTo>
                  <a:pt x="1405105" y="6990677"/>
                </a:lnTo>
                <a:lnTo>
                  <a:pt x="1309377" y="700928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C362C6D-C2A3-1842-873E-676299B10B8B}"/>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3400" y="2"/>
            <a:ext cx="431037" cy="9037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Black Angle">
    <p:spTree>
      <p:nvGrpSpPr>
        <p:cNvPr id="1" name=""/>
        <p:cNvGrpSpPr/>
        <p:nvPr/>
      </p:nvGrpSpPr>
      <p:grpSpPr>
        <a:xfrm>
          <a:off x="0" y="0"/>
          <a:ext cx="0" cy="0"/>
          <a:chOff x="0" y="0"/>
          <a:chExt cx="0" cy="0"/>
        </a:xfrm>
      </p:grpSpPr>
      <p:sp>
        <p:nvSpPr>
          <p:cNvPr id="16" name="Freeform 15"/>
          <p:cNvSpPr>
            <a:spLocks noChangeAspect="1"/>
          </p:cNvSpPr>
          <p:nvPr userDrawn="1"/>
        </p:nvSpPr>
        <p:spPr>
          <a:xfrm>
            <a:off x="7" y="0"/>
            <a:ext cx="4172391" cy="6858000"/>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6"/>
          </a:p>
        </p:txBody>
      </p:sp>
      <p:pic>
        <p:nvPicPr>
          <p:cNvPr id="4" name="Picture 3">
            <a:extLst>
              <a:ext uri="{FF2B5EF4-FFF2-40B4-BE49-F238E27FC236}">
                <a16:creationId xmlns:a16="http://schemas.microsoft.com/office/drawing/2014/main" id="{3152155B-3D76-7B4E-B75F-4461E973AF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8539" y="2590800"/>
            <a:ext cx="2297111" cy="1463040"/>
          </a:xfrm>
          <a:prstGeom prst="rect">
            <a:avLst/>
          </a:prstGeom>
        </p:spPr>
      </p:pic>
      <p:sp>
        <p:nvSpPr>
          <p:cNvPr id="10" name="Title 9">
            <a:extLst>
              <a:ext uri="{FF2B5EF4-FFF2-40B4-BE49-F238E27FC236}">
                <a16:creationId xmlns:a16="http://schemas.microsoft.com/office/drawing/2014/main" id="{32BFB9E9-83FE-0F40-82C9-EB37E714D423}"/>
              </a:ext>
            </a:extLst>
          </p:cNvPr>
          <p:cNvSpPr>
            <a:spLocks noGrp="1"/>
          </p:cNvSpPr>
          <p:nvPr>
            <p:ph type="title" hasCustomPrompt="1"/>
          </p:nvPr>
        </p:nvSpPr>
        <p:spPr>
          <a:xfrm>
            <a:off x="4544999" y="2581126"/>
            <a:ext cx="3913201" cy="1000274"/>
          </a:xfrm>
        </p:spPr>
        <p:txBody>
          <a:bodyPr/>
          <a:lstStyle>
            <a:lvl1pPr>
              <a:defRPr baseline="0">
                <a:solidFill>
                  <a:schemeClr val="accent3"/>
                </a:solidFill>
              </a:defRPr>
            </a:lvl1pPr>
          </a:lstStyle>
          <a:p>
            <a:r>
              <a:rPr lang="en-US"/>
              <a:t>Click to edit title</a:t>
            </a:r>
          </a:p>
        </p:txBody>
      </p:sp>
      <p:sp>
        <p:nvSpPr>
          <p:cNvPr id="6" name="Text Placeholder 3">
            <a:extLst>
              <a:ext uri="{FF2B5EF4-FFF2-40B4-BE49-F238E27FC236}">
                <a16:creationId xmlns:a16="http://schemas.microsoft.com/office/drawing/2014/main" id="{D3F0E100-D5F5-4C4B-9834-85BC5093528B}"/>
              </a:ext>
            </a:extLst>
          </p:cNvPr>
          <p:cNvSpPr>
            <a:spLocks noGrp="1"/>
          </p:cNvSpPr>
          <p:nvPr>
            <p:ph type="body" sz="quarter" idx="10" hasCustomPrompt="1"/>
          </p:nvPr>
        </p:nvSpPr>
        <p:spPr>
          <a:xfrm>
            <a:off x="4544999" y="3711296"/>
            <a:ext cx="3505200" cy="307777"/>
          </a:xfrm>
        </p:spPr>
        <p:txBody>
          <a:bodyPr/>
          <a:lstStyle/>
          <a:p>
            <a:pPr lvl="0"/>
            <a:r>
              <a:rPr lang="en-US"/>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Intro Black">
    <p:bg>
      <p:bgPr>
        <a:solidFill>
          <a:schemeClr val="tx1"/>
        </a:solidFill>
        <a:effectLst/>
      </p:bgPr>
    </p:bg>
    <p:spTree>
      <p:nvGrpSpPr>
        <p:cNvPr id="1" name=""/>
        <p:cNvGrpSpPr/>
        <p:nvPr/>
      </p:nvGrpSpPr>
      <p:grpSpPr>
        <a:xfrm>
          <a:off x="0" y="0"/>
          <a:ext cx="0" cy="0"/>
          <a:chOff x="0" y="0"/>
          <a:chExt cx="0" cy="0"/>
        </a:xfrm>
      </p:grpSpPr>
      <p:sp>
        <p:nvSpPr>
          <p:cNvPr id="6" name="Title Placeholder 7"/>
          <p:cNvSpPr txBox="1">
            <a:spLocks/>
          </p:cNvSpPr>
          <p:nvPr userDrawn="1"/>
        </p:nvSpPr>
        <p:spPr>
          <a:xfrm>
            <a:off x="1844875" y="3069002"/>
            <a:ext cx="6831314" cy="415498"/>
          </a:xfrm>
          <a:prstGeom prst="rect">
            <a:avLst/>
          </a:prstGeom>
        </p:spPr>
        <p:txBody>
          <a:bodyPr vert="horz" wrap="square" lIns="0" tIns="0" rIns="0" bIns="0" rtlCol="0" anchor="t" anchorCtr="0">
            <a:spAutoFit/>
          </a:bodyPr>
          <a:lstStyle>
            <a:lvl1pPr algn="l" defTabSz="2438462" rtl="0" eaLnBrk="1" latinLnBrk="0" hangingPunct="1">
              <a:spcBef>
                <a:spcPct val="0"/>
              </a:spcBef>
              <a:buNone/>
              <a:defRPr sz="11700" kern="1200">
                <a:solidFill>
                  <a:schemeClr val="tx1"/>
                </a:solidFill>
                <a:latin typeface="Archivo Black" charset="0"/>
                <a:ea typeface="Archivo Black" charset="0"/>
                <a:cs typeface="Archivo Black" charset="0"/>
              </a:defRPr>
            </a:lvl1pPr>
          </a:lstStyle>
          <a:p>
            <a:r>
              <a:rPr lang="en-US" sz="2700"/>
              <a:t>CLICK TO EDIT SUB HEADLINE</a:t>
            </a:r>
          </a:p>
        </p:txBody>
      </p:sp>
      <p:sp>
        <p:nvSpPr>
          <p:cNvPr id="3" name="Title 2"/>
          <p:cNvSpPr>
            <a:spLocks noGrp="1"/>
          </p:cNvSpPr>
          <p:nvPr>
            <p:ph type="title" hasCustomPrompt="1"/>
          </p:nvPr>
        </p:nvSpPr>
        <p:spPr>
          <a:xfrm>
            <a:off x="1817873" y="2726026"/>
            <a:ext cx="6831314" cy="675249"/>
          </a:xfrm>
        </p:spPr>
        <p:txBody>
          <a:bodyPr/>
          <a:lstStyle>
            <a:lvl1pPr>
              <a:defRPr>
                <a:solidFill>
                  <a:schemeClr val="bg1"/>
                </a:solidFill>
              </a:defRPr>
            </a:lvl1pPr>
          </a:lstStyle>
          <a:p>
            <a:r>
              <a:rPr lang="en-US"/>
              <a:t>CLICK TO EDIT</a:t>
            </a:r>
          </a:p>
        </p:txBody>
      </p:sp>
      <p:sp>
        <p:nvSpPr>
          <p:cNvPr id="10" name="Text Placeholder 39"/>
          <p:cNvSpPr>
            <a:spLocks noGrp="1"/>
          </p:cNvSpPr>
          <p:nvPr>
            <p:ph type="body" sz="quarter" idx="21" hasCustomPrompt="1"/>
          </p:nvPr>
        </p:nvSpPr>
        <p:spPr>
          <a:xfrm>
            <a:off x="1817880" y="3393001"/>
            <a:ext cx="5454251" cy="415498"/>
          </a:xfrm>
          <a:prstGeom prst="rect">
            <a:avLst/>
          </a:prstGeom>
        </p:spPr>
        <p:txBody>
          <a:bodyPr>
            <a:spAutoFit/>
          </a:bodyPr>
          <a:lstStyle>
            <a:lvl1pPr>
              <a:defRPr baseline="0">
                <a:solidFill>
                  <a:schemeClr val="bg1"/>
                </a:solidFill>
              </a:defRPr>
            </a:lvl1pPr>
          </a:lstStyle>
          <a:p>
            <a:pPr lvl="0"/>
            <a:r>
              <a:rPr lang="en-US"/>
              <a:t>CLICK TO EDIT SUBHEAD</a:t>
            </a:r>
          </a:p>
        </p:txBody>
      </p:sp>
      <p:sp>
        <p:nvSpPr>
          <p:cNvPr id="7" name="Freeform 6">
            <a:extLst>
              <a:ext uri="{FF2B5EF4-FFF2-40B4-BE49-F238E27FC236}">
                <a16:creationId xmlns:a16="http://schemas.microsoft.com/office/drawing/2014/main" id="{F010779C-6C60-114C-8943-32A1C3C0DF36}"/>
              </a:ext>
            </a:extLst>
          </p:cNvPr>
          <p:cNvSpPr/>
          <p:nvPr userDrawn="1"/>
        </p:nvSpPr>
        <p:spPr>
          <a:xfrm rot="660000">
            <a:off x="-629510" y="-198445"/>
            <a:ext cx="1405105" cy="7009285"/>
          </a:xfrm>
          <a:custGeom>
            <a:avLst/>
            <a:gdLst>
              <a:gd name="connsiteX0" fmla="*/ 0 w 1405105"/>
              <a:gd name="connsiteY0" fmla="*/ 273125 h 7009285"/>
              <a:gd name="connsiteX1" fmla="*/ 1405105 w 1405105"/>
              <a:gd name="connsiteY1" fmla="*/ 0 h 7009285"/>
              <a:gd name="connsiteX2" fmla="*/ 1405105 w 1405105"/>
              <a:gd name="connsiteY2" fmla="*/ 6990677 h 7009285"/>
              <a:gd name="connsiteX3" fmla="*/ 1309377 w 1405105"/>
              <a:gd name="connsiteY3" fmla="*/ 7009285 h 7009285"/>
            </a:gdLst>
            <a:ahLst/>
            <a:cxnLst>
              <a:cxn ang="0">
                <a:pos x="connsiteX0" y="connsiteY0"/>
              </a:cxn>
              <a:cxn ang="0">
                <a:pos x="connsiteX1" y="connsiteY1"/>
              </a:cxn>
              <a:cxn ang="0">
                <a:pos x="connsiteX2" y="connsiteY2"/>
              </a:cxn>
              <a:cxn ang="0">
                <a:pos x="connsiteX3" y="connsiteY3"/>
              </a:cxn>
            </a:cxnLst>
            <a:rect l="l" t="t" r="r" b="b"/>
            <a:pathLst>
              <a:path w="1405105" h="7009285">
                <a:moveTo>
                  <a:pt x="0" y="273125"/>
                </a:moveTo>
                <a:lnTo>
                  <a:pt x="1405105" y="0"/>
                </a:lnTo>
                <a:lnTo>
                  <a:pt x="1405105" y="6990677"/>
                </a:lnTo>
                <a:lnTo>
                  <a:pt x="1309377" y="700928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95827B-4103-7349-80A6-3589746B5CE9}"/>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3400" y="2"/>
            <a:ext cx="431037" cy="9037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Intro Dark I Pattern">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10" name="Title 9"/>
          <p:cNvSpPr>
            <a:spLocks noGrp="1"/>
          </p:cNvSpPr>
          <p:nvPr>
            <p:ph type="title" hasCustomPrompt="1"/>
          </p:nvPr>
        </p:nvSpPr>
        <p:spPr>
          <a:noFill/>
        </p:spPr>
        <p:txBody>
          <a:bodyPr/>
          <a:lstStyle>
            <a:lvl1pPr>
              <a:defRPr>
                <a:solidFill>
                  <a:schemeClr val="accent3"/>
                </a:solidFill>
              </a:defRPr>
            </a:lvl1pPr>
          </a:lstStyle>
          <a:p>
            <a:r>
              <a:rPr lang="en-US"/>
              <a:t>CLICK TO EDIT</a:t>
            </a:r>
          </a:p>
        </p:txBody>
      </p:sp>
      <p:sp>
        <p:nvSpPr>
          <p:cNvPr id="4" name="Text Placeholder 39"/>
          <p:cNvSpPr>
            <a:spLocks noGrp="1"/>
          </p:cNvSpPr>
          <p:nvPr>
            <p:ph type="body" sz="quarter" idx="21" hasCustomPrompt="1"/>
          </p:nvPr>
        </p:nvSpPr>
        <p:spPr>
          <a:xfrm>
            <a:off x="1817880" y="3393001"/>
            <a:ext cx="5454251" cy="415498"/>
          </a:xfrm>
          <a:prstGeom prst="rect">
            <a:avLst/>
          </a:prstGeom>
        </p:spPr>
        <p:txBody>
          <a:bodyPr>
            <a:spAutoFit/>
          </a:bodyPr>
          <a:lstStyle>
            <a:lvl1pPr>
              <a:defRPr baseline="0">
                <a:solidFill>
                  <a:schemeClr val="bg1"/>
                </a:solidFill>
              </a:defRPr>
            </a:lvl1pPr>
          </a:lstStyle>
          <a:p>
            <a:pPr lvl="0"/>
            <a:r>
              <a:rPr lang="en-US"/>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Intro Light I Pattern">
    <p:bg>
      <p:bgPr>
        <a:blipFill dpi="0" rotWithShape="1">
          <a:blip r:embed="rId2">
            <a:alphaModFix amt="10000"/>
            <a:lum/>
          </a:blip>
          <a:srcRect/>
          <a:stretch>
            <a:fillRect l="-17000" r="-17000"/>
          </a:stretch>
        </a:blipFill>
        <a:effectLst/>
      </p:bgPr>
    </p:bg>
    <p:spTree>
      <p:nvGrpSpPr>
        <p:cNvPr id="1" name=""/>
        <p:cNvGrpSpPr/>
        <p:nvPr/>
      </p:nvGrpSpPr>
      <p:grpSpPr>
        <a:xfrm>
          <a:off x="0" y="0"/>
          <a:ext cx="0" cy="0"/>
          <a:chOff x="0" y="0"/>
          <a:chExt cx="0" cy="0"/>
        </a:xfrm>
      </p:grpSpPr>
      <p:sp>
        <p:nvSpPr>
          <p:cNvPr id="10" name="Title 9"/>
          <p:cNvSpPr>
            <a:spLocks noGrp="1"/>
          </p:cNvSpPr>
          <p:nvPr>
            <p:ph type="title" hasCustomPrompt="1"/>
          </p:nvPr>
        </p:nvSpPr>
        <p:spPr>
          <a:noFill/>
        </p:spPr>
        <p:txBody>
          <a:bodyPr/>
          <a:lstStyle>
            <a:lvl1pPr>
              <a:defRPr>
                <a:solidFill>
                  <a:schemeClr val="accent3"/>
                </a:solidFill>
              </a:defRPr>
            </a:lvl1pPr>
          </a:lstStyle>
          <a:p>
            <a:r>
              <a:rPr lang="en-US"/>
              <a:t>CLICK TO EDIT</a:t>
            </a:r>
          </a:p>
        </p:txBody>
      </p:sp>
      <p:sp>
        <p:nvSpPr>
          <p:cNvPr id="3" name="Text Placeholder 39"/>
          <p:cNvSpPr>
            <a:spLocks noGrp="1"/>
          </p:cNvSpPr>
          <p:nvPr>
            <p:ph type="body" sz="quarter" idx="21" hasCustomPrompt="1"/>
          </p:nvPr>
        </p:nvSpPr>
        <p:spPr>
          <a:xfrm>
            <a:off x="1817880" y="3393001"/>
            <a:ext cx="5454251" cy="415498"/>
          </a:xfrm>
          <a:prstGeom prst="rect">
            <a:avLst/>
          </a:prstGeom>
        </p:spPr>
        <p:txBody>
          <a:bodyPr>
            <a:spAutoFit/>
          </a:bodyPr>
          <a:lstStyle>
            <a:lvl1pPr>
              <a:defRPr baseline="0"/>
            </a:lvl1pPr>
          </a:lstStyle>
          <a:p>
            <a:pPr lvl="0"/>
            <a:r>
              <a:rPr lang="en-US"/>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with Text">
    <p:spTree>
      <p:nvGrpSpPr>
        <p:cNvPr id="1" name=""/>
        <p:cNvGrpSpPr/>
        <p:nvPr/>
      </p:nvGrpSpPr>
      <p:grpSpPr>
        <a:xfrm>
          <a:off x="0" y="0"/>
          <a:ext cx="0" cy="0"/>
          <a:chOff x="0" y="0"/>
          <a:chExt cx="0" cy="0"/>
        </a:xfrm>
      </p:grpSpPr>
      <p:sp>
        <p:nvSpPr>
          <p:cNvPr id="6" name="Picture Placeholder 5"/>
          <p:cNvSpPr>
            <a:spLocks noGrp="1" noChangeAspect="1"/>
          </p:cNvSpPr>
          <p:nvPr>
            <p:ph type="pic" sz="quarter" idx="15" hasCustomPrompt="1"/>
          </p:nvPr>
        </p:nvSpPr>
        <p:spPr>
          <a:xfrm>
            <a:off x="0" y="0"/>
            <a:ext cx="5143165" cy="6857206"/>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i="0" baseline="0">
                <a:latin typeface="Franklin Gothic Book Regular"/>
                <a:ea typeface="Franklin Gothic Book Regular"/>
                <a:cs typeface="Franklin Gothic Book Regular"/>
              </a:defRPr>
            </a:lvl1pPr>
          </a:lstStyle>
          <a:p>
            <a:r>
              <a:rPr lang="en-US"/>
              <a:t>Click icon to add photo. Or, drag a photo on to this box.</a:t>
            </a:r>
            <a:br>
              <a:rPr lang="en-US"/>
            </a:br>
            <a:r>
              <a:rPr lang="en-US"/>
              <a:t>To change photo, delete it and a new placeholder will appear.</a:t>
            </a:r>
          </a:p>
        </p:txBody>
      </p:sp>
      <p:sp>
        <p:nvSpPr>
          <p:cNvPr id="2" name="Title 1"/>
          <p:cNvSpPr>
            <a:spLocks noGrp="1"/>
          </p:cNvSpPr>
          <p:nvPr>
            <p:ph type="title" hasCustomPrompt="1"/>
          </p:nvPr>
        </p:nvSpPr>
        <p:spPr>
          <a:xfrm>
            <a:off x="5606819" y="1894189"/>
            <a:ext cx="3051140" cy="768672"/>
          </a:xfrm>
        </p:spPr>
        <p:txBody>
          <a:bodyPr/>
          <a:lstStyle/>
          <a:p>
            <a:r>
              <a:rPr lang="en-US"/>
              <a:t>Click to edit Headline</a:t>
            </a:r>
          </a:p>
        </p:txBody>
      </p:sp>
      <p:sp>
        <p:nvSpPr>
          <p:cNvPr id="9" name="Text Placeholder 8"/>
          <p:cNvSpPr>
            <a:spLocks noGrp="1"/>
          </p:cNvSpPr>
          <p:nvPr>
            <p:ph type="body" sz="quarter" idx="16" hasCustomPrompt="1"/>
          </p:nvPr>
        </p:nvSpPr>
        <p:spPr>
          <a:xfrm>
            <a:off x="5618019" y="3231158"/>
            <a:ext cx="3051373" cy="1454244"/>
          </a:xfrm>
        </p:spPr>
        <p:txBody>
          <a:bodyPr/>
          <a:lstStyle>
            <a:lvl1pPr marL="0" indent="0">
              <a:buNone/>
              <a:defRPr baseline="0"/>
            </a:lvl1pPr>
          </a:lstStyle>
          <a:p>
            <a:pPr lvl="0"/>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a:t>
            </a:r>
          </a:p>
        </p:txBody>
      </p:sp>
      <p:sp>
        <p:nvSpPr>
          <p:cNvPr id="11" name="Text Placeholder 3"/>
          <p:cNvSpPr>
            <a:spLocks noGrp="1"/>
          </p:cNvSpPr>
          <p:nvPr>
            <p:ph type="body" sz="quarter" idx="10" hasCustomPrompt="1"/>
          </p:nvPr>
        </p:nvSpPr>
        <p:spPr>
          <a:xfrm>
            <a:off x="5606819" y="2705185"/>
            <a:ext cx="3073761" cy="253916"/>
          </a:xfrm>
        </p:spPr>
        <p:txBody>
          <a:bodyPr/>
          <a:lstStyle>
            <a:lvl1pPr marL="0" indent="0">
              <a:lnSpc>
                <a:spcPct val="100000"/>
              </a:lnSpc>
              <a:buNone/>
              <a:defRPr sz="1650" b="1" cap="all" baseline="0"/>
            </a:lvl1pPr>
          </a:lstStyle>
          <a:p>
            <a:pPr lvl="0"/>
            <a:r>
              <a:rPr lang="en-US"/>
              <a:t>CLICK TO Edit SUBHEAD</a:t>
            </a:r>
          </a:p>
        </p:txBody>
      </p:sp>
      <p:sp>
        <p:nvSpPr>
          <p:cNvPr id="8" name="Text Placeholder 4"/>
          <p:cNvSpPr>
            <a:spLocks noGrp="1"/>
          </p:cNvSpPr>
          <p:nvPr>
            <p:ph type="body" sz="quarter" idx="12" hasCustomPrompt="1"/>
          </p:nvPr>
        </p:nvSpPr>
        <p:spPr>
          <a:xfrm>
            <a:off x="5618310" y="5440400"/>
            <a:ext cx="2599858" cy="242374"/>
          </a:xfrm>
        </p:spPr>
        <p:txBody>
          <a:bodyPr/>
          <a:lstStyle>
            <a:lvl1pPr marL="171504" indent="-171504">
              <a:buFontTx/>
              <a:buBlip>
                <a:blip r:embed="rId2"/>
              </a:buBlip>
              <a:defRPr/>
            </a:lvl1pPr>
          </a:lstStyle>
          <a:p>
            <a:pPr lvl="0"/>
            <a:r>
              <a:rPr lang="en-US"/>
              <a:t>Click to add bulleted list</a:t>
            </a:r>
          </a:p>
        </p:txBody>
      </p:sp>
    </p:spTree>
    <p:extLst>
      <p:ext uri="{BB962C8B-B14F-4D97-AF65-F5344CB8AC3E}">
        <p14:creationId xmlns:p14="http://schemas.microsoft.com/office/powerpoint/2010/main" val="183801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Grid Large">
    <p:bg>
      <p:bgPr>
        <a:solidFill>
          <a:schemeClr val="bg1"/>
        </a:solidFill>
        <a:effectLst/>
      </p:bgPr>
    </p:bg>
    <p:spTree>
      <p:nvGrpSpPr>
        <p:cNvPr id="1" name=""/>
        <p:cNvGrpSpPr/>
        <p:nvPr/>
      </p:nvGrpSpPr>
      <p:grpSpPr>
        <a:xfrm>
          <a:off x="0" y="0"/>
          <a:ext cx="0" cy="0"/>
          <a:chOff x="0" y="0"/>
          <a:chExt cx="0" cy="0"/>
        </a:xfrm>
      </p:grpSpPr>
      <p:sp>
        <p:nvSpPr>
          <p:cNvPr id="8" name="Picture Placeholder 5"/>
          <p:cNvSpPr>
            <a:spLocks noGrp="1" noChangeAspect="1"/>
          </p:cNvSpPr>
          <p:nvPr>
            <p:ph type="pic" sz="quarter" idx="20" hasCustomPrompt="1"/>
          </p:nvPr>
        </p:nvSpPr>
        <p:spPr>
          <a:xfrm>
            <a:off x="7" y="7"/>
            <a:ext cx="2571583" cy="3428603"/>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i="0" baseline="0">
                <a:latin typeface="Franklin Gothic Book Regular"/>
                <a:ea typeface="Franklin Gothic Book Regular"/>
                <a:cs typeface="Franklin Gothic Book Regular"/>
              </a:defRPr>
            </a:lvl1pPr>
          </a:lstStyle>
          <a:p>
            <a:r>
              <a:rPr lang="en-US"/>
              <a:t>Click icon to add photo. </a:t>
            </a:r>
            <a:br>
              <a:rPr lang="en-US"/>
            </a:br>
            <a:r>
              <a:rPr lang="en-US"/>
              <a:t>To change photo, delete it and a new placeholder will appear.</a:t>
            </a:r>
          </a:p>
        </p:txBody>
      </p:sp>
      <p:sp>
        <p:nvSpPr>
          <p:cNvPr id="9" name="Picture Placeholder 5"/>
          <p:cNvSpPr>
            <a:spLocks noGrp="1" noChangeAspect="1"/>
          </p:cNvSpPr>
          <p:nvPr>
            <p:ph type="pic" sz="quarter" idx="21" hasCustomPrompt="1"/>
          </p:nvPr>
        </p:nvSpPr>
        <p:spPr>
          <a:xfrm>
            <a:off x="7" y="3428610"/>
            <a:ext cx="2571583" cy="3428603"/>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i="0" baseline="0">
                <a:latin typeface="Franklin Gothic Book Regular"/>
                <a:ea typeface="Franklin Gothic Book Regular"/>
                <a:cs typeface="Franklin Gothic Book Regular"/>
              </a:defRPr>
            </a:lvl1pPr>
          </a:lstStyle>
          <a:p>
            <a:r>
              <a:rPr lang="en-US"/>
              <a:t>Click icon to add photo. </a:t>
            </a:r>
            <a:br>
              <a:rPr lang="en-US"/>
            </a:br>
            <a:r>
              <a:rPr lang="en-US"/>
              <a:t>To change photo, delete it and a new placeholder will appear.</a:t>
            </a:r>
          </a:p>
        </p:txBody>
      </p:sp>
      <p:sp>
        <p:nvSpPr>
          <p:cNvPr id="10" name="Picture Placeholder 5"/>
          <p:cNvSpPr>
            <a:spLocks noGrp="1" noChangeAspect="1"/>
          </p:cNvSpPr>
          <p:nvPr>
            <p:ph type="pic" sz="quarter" idx="22" hasCustomPrompt="1"/>
          </p:nvPr>
        </p:nvSpPr>
        <p:spPr>
          <a:xfrm>
            <a:off x="2571589" y="7"/>
            <a:ext cx="2571583" cy="3428603"/>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i="0" baseline="0">
                <a:latin typeface="Franklin Gothic Book Regular"/>
                <a:ea typeface="Franklin Gothic Book Regular"/>
                <a:cs typeface="Franklin Gothic Book Regular"/>
              </a:defRPr>
            </a:lvl1pPr>
          </a:lstStyle>
          <a:p>
            <a:r>
              <a:rPr lang="en-US"/>
              <a:t>Click icon to add photo. </a:t>
            </a:r>
            <a:br>
              <a:rPr lang="en-US"/>
            </a:br>
            <a:r>
              <a:rPr lang="en-US"/>
              <a:t>To change photo, delete it and a new placeholder will appear.</a:t>
            </a:r>
          </a:p>
        </p:txBody>
      </p:sp>
      <p:sp>
        <p:nvSpPr>
          <p:cNvPr id="11" name="Picture Placeholder 5"/>
          <p:cNvSpPr>
            <a:spLocks noGrp="1" noChangeAspect="1"/>
          </p:cNvSpPr>
          <p:nvPr>
            <p:ph type="pic" sz="quarter" idx="23" hasCustomPrompt="1"/>
          </p:nvPr>
        </p:nvSpPr>
        <p:spPr>
          <a:xfrm>
            <a:off x="2571589" y="3428610"/>
            <a:ext cx="2571583" cy="3428603"/>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i="0" baseline="0">
                <a:latin typeface="Franklin Gothic Book Regular"/>
                <a:ea typeface="Franklin Gothic Book Regular"/>
                <a:cs typeface="Franklin Gothic Book Regular"/>
              </a:defRPr>
            </a:lvl1pPr>
          </a:lstStyle>
          <a:p>
            <a:r>
              <a:rPr lang="en-US"/>
              <a:t>Click icon to add photo. </a:t>
            </a:r>
            <a:br>
              <a:rPr lang="en-US"/>
            </a:br>
            <a:r>
              <a:rPr lang="en-US"/>
              <a:t>To change photo, delete it and a new placeholder will appear.</a:t>
            </a:r>
          </a:p>
        </p:txBody>
      </p:sp>
      <p:sp>
        <p:nvSpPr>
          <p:cNvPr id="2" name="Title 1"/>
          <p:cNvSpPr>
            <a:spLocks noGrp="1"/>
          </p:cNvSpPr>
          <p:nvPr>
            <p:ph type="title" hasCustomPrompt="1"/>
          </p:nvPr>
        </p:nvSpPr>
        <p:spPr>
          <a:xfrm>
            <a:off x="5600633" y="1894189"/>
            <a:ext cx="3051140" cy="768672"/>
          </a:xfrm>
        </p:spPr>
        <p:txBody>
          <a:bodyPr/>
          <a:lstStyle/>
          <a:p>
            <a:r>
              <a:rPr lang="en-US"/>
              <a:t>Click to edit Headline</a:t>
            </a:r>
          </a:p>
        </p:txBody>
      </p:sp>
      <p:sp>
        <p:nvSpPr>
          <p:cNvPr id="15" name="Text Placeholder 8"/>
          <p:cNvSpPr>
            <a:spLocks noGrp="1"/>
          </p:cNvSpPr>
          <p:nvPr>
            <p:ph type="body" sz="quarter" idx="16" hasCustomPrompt="1"/>
          </p:nvPr>
        </p:nvSpPr>
        <p:spPr>
          <a:xfrm>
            <a:off x="5618019" y="3231157"/>
            <a:ext cx="3051373" cy="1454244"/>
          </a:xfrm>
        </p:spPr>
        <p:txBody>
          <a:bodyPr/>
          <a:lstStyle>
            <a:lvl1pPr marL="0" indent="0">
              <a:buNone/>
              <a:defRPr/>
            </a:lvl1pPr>
          </a:lstStyle>
          <a:p>
            <a:pPr lvl="0"/>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a:t>
            </a:r>
          </a:p>
        </p:txBody>
      </p:sp>
      <p:sp>
        <p:nvSpPr>
          <p:cNvPr id="16" name="Text Placeholder 3"/>
          <p:cNvSpPr>
            <a:spLocks noGrp="1"/>
          </p:cNvSpPr>
          <p:nvPr>
            <p:ph type="body" sz="quarter" idx="10" hasCustomPrompt="1"/>
          </p:nvPr>
        </p:nvSpPr>
        <p:spPr>
          <a:xfrm>
            <a:off x="5606819" y="2705185"/>
            <a:ext cx="3073761" cy="253916"/>
          </a:xfrm>
        </p:spPr>
        <p:txBody>
          <a:bodyPr/>
          <a:lstStyle>
            <a:lvl1pPr marL="0" indent="0">
              <a:lnSpc>
                <a:spcPct val="100000"/>
              </a:lnSpc>
              <a:buNone/>
              <a:defRPr sz="1650" b="1" cap="all" baseline="0"/>
            </a:lvl1pPr>
          </a:lstStyle>
          <a:p>
            <a:pPr lvl="0"/>
            <a:r>
              <a:rPr lang="en-US"/>
              <a:t>CLICK TO Edit SUBHEAD</a:t>
            </a:r>
          </a:p>
        </p:txBody>
      </p:sp>
      <p:sp>
        <p:nvSpPr>
          <p:cNvPr id="12" name="Text Placeholder 4"/>
          <p:cNvSpPr>
            <a:spLocks noGrp="1"/>
          </p:cNvSpPr>
          <p:nvPr>
            <p:ph type="body" sz="quarter" idx="12" hasCustomPrompt="1"/>
          </p:nvPr>
        </p:nvSpPr>
        <p:spPr>
          <a:xfrm>
            <a:off x="5618012" y="5448074"/>
            <a:ext cx="2599858" cy="242374"/>
          </a:xfrm>
        </p:spPr>
        <p:txBody>
          <a:bodyPr/>
          <a:lstStyle>
            <a:lvl1pPr marL="171504" indent="-171504">
              <a:buFontTx/>
              <a:buBlip>
                <a:blip r:embed="rId2"/>
              </a:buBlip>
              <a:defRPr/>
            </a:lvl1pPr>
          </a:lstStyle>
          <a:p>
            <a:pPr lvl="0"/>
            <a:r>
              <a:rPr lang="en-US"/>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grpId="0" nodeType="withEffect">
                                  <p:stCondLst>
                                    <p:cond delay="6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Grid With Text">
    <p:bg>
      <p:bgPr>
        <a:solidFill>
          <a:schemeClr val="bg1"/>
        </a:solidFill>
        <a:effectLst/>
      </p:bgPr>
    </p:bg>
    <p:spTree>
      <p:nvGrpSpPr>
        <p:cNvPr id="1" name=""/>
        <p:cNvGrpSpPr/>
        <p:nvPr/>
      </p:nvGrpSpPr>
      <p:grpSpPr>
        <a:xfrm>
          <a:off x="0" y="0"/>
          <a:ext cx="0" cy="0"/>
          <a:chOff x="0" y="0"/>
          <a:chExt cx="0" cy="0"/>
        </a:xfrm>
      </p:grpSpPr>
      <p:sp>
        <p:nvSpPr>
          <p:cNvPr id="13" name="Picture Placeholder 5"/>
          <p:cNvSpPr>
            <a:spLocks noGrp="1" noChangeAspect="1"/>
          </p:cNvSpPr>
          <p:nvPr>
            <p:ph type="pic" sz="quarter" idx="10" hasCustomPrompt="1"/>
          </p:nvPr>
        </p:nvSpPr>
        <p:spPr>
          <a:xfrm>
            <a:off x="0" y="7"/>
            <a:ext cx="1714388"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14" name="Picture Placeholder 5"/>
          <p:cNvSpPr>
            <a:spLocks noGrp="1" noChangeAspect="1"/>
          </p:cNvSpPr>
          <p:nvPr>
            <p:ph type="pic" sz="quarter" idx="11" hasCustomPrompt="1"/>
          </p:nvPr>
        </p:nvSpPr>
        <p:spPr>
          <a:xfrm>
            <a:off x="1714389" y="7"/>
            <a:ext cx="1714388"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15" name="Picture Placeholder 5"/>
          <p:cNvSpPr>
            <a:spLocks noGrp="1" noChangeAspect="1"/>
          </p:cNvSpPr>
          <p:nvPr>
            <p:ph type="pic" sz="quarter" idx="12" hasCustomPrompt="1"/>
          </p:nvPr>
        </p:nvSpPr>
        <p:spPr>
          <a:xfrm>
            <a:off x="3428777" y="7"/>
            <a:ext cx="1714388"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16" name="Picture Placeholder 5"/>
          <p:cNvSpPr>
            <a:spLocks noGrp="1" noChangeAspect="1"/>
          </p:cNvSpPr>
          <p:nvPr>
            <p:ph type="pic" sz="quarter" idx="15" hasCustomPrompt="1"/>
          </p:nvPr>
        </p:nvSpPr>
        <p:spPr>
          <a:xfrm>
            <a:off x="0" y="2285743"/>
            <a:ext cx="1714388"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17" name="Picture Placeholder 5"/>
          <p:cNvSpPr>
            <a:spLocks noGrp="1" noChangeAspect="1"/>
          </p:cNvSpPr>
          <p:nvPr>
            <p:ph type="pic" sz="quarter" idx="16" hasCustomPrompt="1"/>
          </p:nvPr>
        </p:nvSpPr>
        <p:spPr>
          <a:xfrm>
            <a:off x="1714389" y="2285743"/>
            <a:ext cx="1714388"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18" name="Picture Placeholder 5"/>
          <p:cNvSpPr>
            <a:spLocks noGrp="1" noChangeAspect="1"/>
          </p:cNvSpPr>
          <p:nvPr>
            <p:ph type="pic" sz="quarter" idx="17" hasCustomPrompt="1"/>
          </p:nvPr>
        </p:nvSpPr>
        <p:spPr>
          <a:xfrm>
            <a:off x="3428777" y="2285743"/>
            <a:ext cx="1714388"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19" name="Picture Placeholder 5"/>
          <p:cNvSpPr>
            <a:spLocks noGrp="1" noChangeAspect="1"/>
          </p:cNvSpPr>
          <p:nvPr>
            <p:ph type="pic" sz="quarter" idx="20" hasCustomPrompt="1"/>
          </p:nvPr>
        </p:nvSpPr>
        <p:spPr>
          <a:xfrm>
            <a:off x="0" y="4571478"/>
            <a:ext cx="1714388"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20" name="Picture Placeholder 5"/>
          <p:cNvSpPr>
            <a:spLocks noGrp="1" noChangeAspect="1"/>
          </p:cNvSpPr>
          <p:nvPr>
            <p:ph type="pic" sz="quarter" idx="21" hasCustomPrompt="1"/>
          </p:nvPr>
        </p:nvSpPr>
        <p:spPr>
          <a:xfrm>
            <a:off x="1714389" y="4571478"/>
            <a:ext cx="1714388"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21" name="Picture Placeholder 5"/>
          <p:cNvSpPr>
            <a:spLocks noGrp="1" noChangeAspect="1"/>
          </p:cNvSpPr>
          <p:nvPr>
            <p:ph type="pic" sz="quarter" idx="22" hasCustomPrompt="1"/>
          </p:nvPr>
        </p:nvSpPr>
        <p:spPr>
          <a:xfrm>
            <a:off x="3428777" y="4571478"/>
            <a:ext cx="1714388"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25" name="Text Placeholder 8"/>
          <p:cNvSpPr>
            <a:spLocks noGrp="1"/>
          </p:cNvSpPr>
          <p:nvPr>
            <p:ph type="body" sz="quarter" idx="23" hasCustomPrompt="1"/>
          </p:nvPr>
        </p:nvSpPr>
        <p:spPr>
          <a:xfrm>
            <a:off x="5618019" y="3231157"/>
            <a:ext cx="3051373" cy="1454244"/>
          </a:xfrm>
        </p:spPr>
        <p:txBody>
          <a:bodyPr/>
          <a:lstStyle>
            <a:lvl1pPr marL="0" indent="0">
              <a:buNone/>
              <a:defRPr/>
            </a:lvl1pPr>
          </a:lstStyle>
          <a:p>
            <a:pPr lvl="0"/>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a:t>
            </a:r>
          </a:p>
        </p:txBody>
      </p:sp>
      <p:sp>
        <p:nvSpPr>
          <p:cNvPr id="26" name="Text Placeholder 3"/>
          <p:cNvSpPr>
            <a:spLocks noGrp="1"/>
          </p:cNvSpPr>
          <p:nvPr>
            <p:ph type="body" sz="quarter" idx="24" hasCustomPrompt="1"/>
          </p:nvPr>
        </p:nvSpPr>
        <p:spPr>
          <a:xfrm>
            <a:off x="5606819" y="2705185"/>
            <a:ext cx="3073761" cy="253916"/>
          </a:xfrm>
        </p:spPr>
        <p:txBody>
          <a:bodyPr/>
          <a:lstStyle>
            <a:lvl1pPr marL="0" indent="0">
              <a:lnSpc>
                <a:spcPct val="100000"/>
              </a:lnSpc>
              <a:buNone/>
              <a:defRPr sz="1650" b="1" cap="all" baseline="0"/>
            </a:lvl1pPr>
          </a:lstStyle>
          <a:p>
            <a:pPr lvl="0"/>
            <a:r>
              <a:rPr lang="en-US"/>
              <a:t>CLICK TO Edit SUBHEAD</a:t>
            </a:r>
          </a:p>
        </p:txBody>
      </p:sp>
      <p:sp>
        <p:nvSpPr>
          <p:cNvPr id="22" name="Text Placeholder 4"/>
          <p:cNvSpPr>
            <a:spLocks noGrp="1"/>
          </p:cNvSpPr>
          <p:nvPr>
            <p:ph type="body" sz="quarter" idx="25" hasCustomPrompt="1"/>
          </p:nvPr>
        </p:nvSpPr>
        <p:spPr>
          <a:xfrm>
            <a:off x="5618012" y="5421541"/>
            <a:ext cx="2599858" cy="242374"/>
          </a:xfrm>
        </p:spPr>
        <p:txBody>
          <a:bodyPr/>
          <a:lstStyle>
            <a:lvl1pPr marL="171504" indent="-171504">
              <a:buFontTx/>
              <a:buBlip>
                <a:blip r:embed="rId2"/>
              </a:buBlip>
              <a:defRPr/>
            </a:lvl1pPr>
          </a:lstStyle>
          <a:p>
            <a:pPr lvl="0"/>
            <a:r>
              <a:rPr lang="en-US"/>
              <a:t>Click to add bulleted list</a:t>
            </a:r>
          </a:p>
        </p:txBody>
      </p:sp>
      <p:sp>
        <p:nvSpPr>
          <p:cNvPr id="3" name="Title 2">
            <a:extLst>
              <a:ext uri="{FF2B5EF4-FFF2-40B4-BE49-F238E27FC236}">
                <a16:creationId xmlns:a16="http://schemas.microsoft.com/office/drawing/2014/main" id="{5A87BA6F-DCB7-8249-9DD8-3661DA4F6E66}"/>
              </a:ext>
            </a:extLst>
          </p:cNvPr>
          <p:cNvSpPr>
            <a:spLocks noGrp="1"/>
          </p:cNvSpPr>
          <p:nvPr>
            <p:ph type="title" hasCustomPrompt="1"/>
          </p:nvPr>
        </p:nvSpPr>
        <p:spPr>
          <a:xfrm>
            <a:off x="5606819" y="1894189"/>
            <a:ext cx="3177348" cy="768672"/>
          </a:xfrm>
        </p:spPr>
        <p:txBody>
          <a:bodyPr/>
          <a:lstStyle/>
          <a:p>
            <a:r>
              <a:rPr lang="en-US"/>
              <a:t>Click to edit Headline</a:t>
            </a:r>
          </a:p>
        </p:txBody>
      </p:sp>
    </p:spTree>
    <p:extLst>
      <p:ext uri="{BB962C8B-B14F-4D97-AF65-F5344CB8AC3E}">
        <p14:creationId xmlns:p14="http://schemas.microsoft.com/office/powerpoint/2010/main" val="171658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4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par>
                                <p:cTn id="11" presetID="10" presetClass="entr" presetSubtype="0" fill="hold" grpId="0" nodeType="withEffect">
                                  <p:stCondLst>
                                    <p:cond delay="16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0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par>
                                <p:cTn id="20" presetID="10" presetClass="entr" presetSubtype="0" fill="hold" grpId="0" nodeType="withEffect">
                                  <p:stCondLst>
                                    <p:cond delay="6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000"/>
                                        <p:tgtEl>
                                          <p:spTgt spid="19"/>
                                        </p:tgtEl>
                                      </p:cBhvr>
                                    </p:animEffect>
                                  </p:childTnLst>
                                </p:cTn>
                              </p:par>
                              <p:par>
                                <p:cTn id="26" presetID="10" presetClass="entr" presetSubtype="0" fill="hold" grpId="0" nodeType="withEffect">
                                  <p:stCondLst>
                                    <p:cond delay="120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000"/>
                                        <p:tgtEl>
                                          <p:spTgt spid="20"/>
                                        </p:tgtEl>
                                      </p:cBhvr>
                                    </p:animEffect>
                                  </p:childTnLst>
                                </p:cTn>
                              </p:par>
                              <p:par>
                                <p:cTn id="29" presetID="10" presetClass="entr" presetSubtype="0" fill="hold" grpId="0" nodeType="withEffect">
                                  <p:stCondLst>
                                    <p:cond delay="20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ull Photo Grid">
    <p:bg>
      <p:bgPr>
        <a:solidFill>
          <a:schemeClr val="tx1"/>
        </a:solidFill>
        <a:effectLst/>
      </p:bgPr>
    </p:bg>
    <p:spTree>
      <p:nvGrpSpPr>
        <p:cNvPr id="1" name=""/>
        <p:cNvGrpSpPr/>
        <p:nvPr/>
      </p:nvGrpSpPr>
      <p:grpSpPr>
        <a:xfrm>
          <a:off x="0" y="0"/>
          <a:ext cx="0" cy="0"/>
          <a:chOff x="0" y="0"/>
          <a:chExt cx="0" cy="0"/>
        </a:xfrm>
      </p:grpSpPr>
      <p:sp>
        <p:nvSpPr>
          <p:cNvPr id="6" name="Picture Placeholder 5"/>
          <p:cNvSpPr>
            <a:spLocks noGrp="1" noChangeAspect="1"/>
          </p:cNvSpPr>
          <p:nvPr>
            <p:ph type="pic" sz="quarter" idx="10" hasCustomPrompt="1"/>
          </p:nvPr>
        </p:nvSpPr>
        <p:spPr>
          <a:xfrm>
            <a:off x="278803" y="7"/>
            <a:ext cx="1714388"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35" name="Picture Placeholder 5"/>
          <p:cNvSpPr>
            <a:spLocks noGrp="1" noChangeAspect="1"/>
          </p:cNvSpPr>
          <p:nvPr>
            <p:ph type="pic" sz="quarter" idx="11" hasCustomPrompt="1"/>
          </p:nvPr>
        </p:nvSpPr>
        <p:spPr>
          <a:xfrm>
            <a:off x="1993191" y="7"/>
            <a:ext cx="1714388"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36" name="Picture Placeholder 5"/>
          <p:cNvSpPr>
            <a:spLocks noGrp="1" noChangeAspect="1"/>
          </p:cNvSpPr>
          <p:nvPr>
            <p:ph type="pic" sz="quarter" idx="12" hasCustomPrompt="1"/>
          </p:nvPr>
        </p:nvSpPr>
        <p:spPr>
          <a:xfrm>
            <a:off x="3707579" y="7"/>
            <a:ext cx="1714388"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37" name="Picture Placeholder 5"/>
          <p:cNvSpPr>
            <a:spLocks noGrp="1" noChangeAspect="1"/>
          </p:cNvSpPr>
          <p:nvPr>
            <p:ph type="pic" sz="quarter" idx="13" hasCustomPrompt="1"/>
          </p:nvPr>
        </p:nvSpPr>
        <p:spPr>
          <a:xfrm>
            <a:off x="5421968" y="7"/>
            <a:ext cx="1714388"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38" name="Picture Placeholder 5"/>
          <p:cNvSpPr>
            <a:spLocks noGrp="1" noChangeAspect="1"/>
          </p:cNvSpPr>
          <p:nvPr>
            <p:ph type="pic" sz="quarter" idx="14" hasCustomPrompt="1"/>
          </p:nvPr>
        </p:nvSpPr>
        <p:spPr>
          <a:xfrm>
            <a:off x="7136356" y="7"/>
            <a:ext cx="1714388"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39" name="Picture Placeholder 5"/>
          <p:cNvSpPr>
            <a:spLocks noGrp="1" noChangeAspect="1"/>
          </p:cNvSpPr>
          <p:nvPr>
            <p:ph type="pic" sz="quarter" idx="15" hasCustomPrompt="1"/>
          </p:nvPr>
        </p:nvSpPr>
        <p:spPr>
          <a:xfrm>
            <a:off x="278803" y="2285743"/>
            <a:ext cx="1714388"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40" name="Picture Placeholder 5"/>
          <p:cNvSpPr>
            <a:spLocks noGrp="1" noChangeAspect="1"/>
          </p:cNvSpPr>
          <p:nvPr>
            <p:ph type="pic" sz="quarter" idx="16" hasCustomPrompt="1"/>
          </p:nvPr>
        </p:nvSpPr>
        <p:spPr>
          <a:xfrm>
            <a:off x="1993191" y="2285743"/>
            <a:ext cx="1714388"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41" name="Picture Placeholder 5"/>
          <p:cNvSpPr>
            <a:spLocks noGrp="1" noChangeAspect="1"/>
          </p:cNvSpPr>
          <p:nvPr>
            <p:ph type="pic" sz="quarter" idx="17" hasCustomPrompt="1"/>
          </p:nvPr>
        </p:nvSpPr>
        <p:spPr>
          <a:xfrm>
            <a:off x="3707579" y="2285743"/>
            <a:ext cx="1714388"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42" name="Picture Placeholder 5"/>
          <p:cNvSpPr>
            <a:spLocks noGrp="1" noChangeAspect="1"/>
          </p:cNvSpPr>
          <p:nvPr>
            <p:ph type="pic" sz="quarter" idx="18" hasCustomPrompt="1"/>
          </p:nvPr>
        </p:nvSpPr>
        <p:spPr>
          <a:xfrm>
            <a:off x="5421968" y="2285743"/>
            <a:ext cx="1714388"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43" name="Picture Placeholder 5"/>
          <p:cNvSpPr>
            <a:spLocks noGrp="1" noChangeAspect="1"/>
          </p:cNvSpPr>
          <p:nvPr>
            <p:ph type="pic" sz="quarter" idx="19" hasCustomPrompt="1"/>
          </p:nvPr>
        </p:nvSpPr>
        <p:spPr>
          <a:xfrm>
            <a:off x="7136356" y="2285743"/>
            <a:ext cx="1714388"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44" name="Picture Placeholder 5"/>
          <p:cNvSpPr>
            <a:spLocks noGrp="1" noChangeAspect="1"/>
          </p:cNvSpPr>
          <p:nvPr>
            <p:ph type="pic" sz="quarter" idx="20" hasCustomPrompt="1"/>
          </p:nvPr>
        </p:nvSpPr>
        <p:spPr>
          <a:xfrm>
            <a:off x="278803" y="4571478"/>
            <a:ext cx="1714388"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45" name="Picture Placeholder 5"/>
          <p:cNvSpPr>
            <a:spLocks noGrp="1" noChangeAspect="1"/>
          </p:cNvSpPr>
          <p:nvPr>
            <p:ph type="pic" sz="quarter" idx="21" hasCustomPrompt="1"/>
          </p:nvPr>
        </p:nvSpPr>
        <p:spPr>
          <a:xfrm>
            <a:off x="1993191" y="4571478"/>
            <a:ext cx="1714388"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46" name="Picture Placeholder 5"/>
          <p:cNvSpPr>
            <a:spLocks noGrp="1" noChangeAspect="1"/>
          </p:cNvSpPr>
          <p:nvPr>
            <p:ph type="pic" sz="quarter" idx="22" hasCustomPrompt="1"/>
          </p:nvPr>
        </p:nvSpPr>
        <p:spPr>
          <a:xfrm>
            <a:off x="3707579" y="4571478"/>
            <a:ext cx="1714388"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47" name="Picture Placeholder 5"/>
          <p:cNvSpPr>
            <a:spLocks noGrp="1" noChangeAspect="1"/>
          </p:cNvSpPr>
          <p:nvPr>
            <p:ph type="pic" sz="quarter" idx="23" hasCustomPrompt="1"/>
          </p:nvPr>
        </p:nvSpPr>
        <p:spPr>
          <a:xfrm>
            <a:off x="5421968" y="4571478"/>
            <a:ext cx="1714388"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
        <p:nvSpPr>
          <p:cNvPr id="48" name="Picture Placeholder 5"/>
          <p:cNvSpPr>
            <a:spLocks noGrp="1" noChangeAspect="1"/>
          </p:cNvSpPr>
          <p:nvPr>
            <p:ph type="pic" sz="quarter" idx="24" hasCustomPrompt="1"/>
          </p:nvPr>
        </p:nvSpPr>
        <p:spPr>
          <a:xfrm>
            <a:off x="7136356" y="4571478"/>
            <a:ext cx="1714388" cy="2285735"/>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675"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a:t>
            </a:r>
            <a:br>
              <a:rPr lang="en-US"/>
            </a:br>
            <a:r>
              <a:rPr lang="en-US"/>
              <a:t>To change photo, delete it and a new placeholder will appear.</a:t>
            </a:r>
          </a:p>
        </p:txBody>
      </p:sp>
    </p:spTree>
    <p:extLst>
      <p:ext uri="{BB962C8B-B14F-4D97-AF65-F5344CB8AC3E}">
        <p14:creationId xmlns:p14="http://schemas.microsoft.com/office/powerpoint/2010/main" val="55829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4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par>
                                <p:cTn id="8" presetID="10" presetClass="entr" presetSubtype="0" fill="hold" grpId="0" nodeType="withEffect">
                                  <p:stCondLst>
                                    <p:cond delay="120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3000"/>
                                        <p:tgtEl>
                                          <p:spTgt spid="35"/>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3000"/>
                                        <p:tgtEl>
                                          <p:spTgt spid="36"/>
                                        </p:tgtEl>
                                      </p:cBhvr>
                                    </p:animEffect>
                                  </p:childTnLst>
                                </p:cTn>
                              </p:par>
                              <p:par>
                                <p:cTn id="14" presetID="10" presetClass="entr" presetSubtype="0" fill="hold" grpId="0" nodeType="withEffect">
                                  <p:stCondLst>
                                    <p:cond delay="130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3000"/>
                                        <p:tgtEl>
                                          <p:spTgt spid="37"/>
                                        </p:tgtEl>
                                      </p:cBhvr>
                                    </p:animEffect>
                                  </p:childTnLst>
                                </p:cTn>
                              </p:par>
                              <p:par>
                                <p:cTn id="17" presetID="10" presetClass="entr" presetSubtype="0" fill="hold" grpId="0" nodeType="withEffect">
                                  <p:stCondLst>
                                    <p:cond delay="70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3000"/>
                                        <p:tgtEl>
                                          <p:spTgt spid="38"/>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30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3000"/>
                                        <p:tgtEl>
                                          <p:spTgt spid="40"/>
                                        </p:tgtEl>
                                      </p:cBhvr>
                                    </p:animEffect>
                                  </p:childTnLst>
                                </p:cTn>
                              </p:par>
                              <p:par>
                                <p:cTn id="26" presetID="10" presetClass="entr" presetSubtype="0" fill="hold" grpId="0" nodeType="withEffect">
                                  <p:stCondLst>
                                    <p:cond delay="10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3000"/>
                                        <p:tgtEl>
                                          <p:spTgt spid="41"/>
                                        </p:tgtEl>
                                      </p:cBhvr>
                                    </p:animEffect>
                                  </p:childTnLst>
                                </p:cTn>
                              </p:par>
                              <p:par>
                                <p:cTn id="29" presetID="10" presetClass="entr" presetSubtype="0" fill="hold" grpId="0" nodeType="withEffect">
                                  <p:stCondLst>
                                    <p:cond delay="40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3000"/>
                                        <p:tgtEl>
                                          <p:spTgt spid="42"/>
                                        </p:tgtEl>
                                      </p:cBhvr>
                                    </p:animEffect>
                                  </p:childTnLst>
                                </p:cTn>
                              </p:par>
                              <p:par>
                                <p:cTn id="32" presetID="10" presetClass="entr" presetSubtype="0" fill="hold" grpId="0" nodeType="withEffect">
                                  <p:stCondLst>
                                    <p:cond delay="80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3000"/>
                                        <p:tgtEl>
                                          <p:spTgt spid="43"/>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3000"/>
                                        <p:tgtEl>
                                          <p:spTgt spid="44"/>
                                        </p:tgtEl>
                                      </p:cBhvr>
                                    </p:animEffect>
                                  </p:childTnLst>
                                </p:cTn>
                              </p:par>
                              <p:par>
                                <p:cTn id="38" presetID="10" presetClass="entr" presetSubtype="0" fill="hold" grpId="0" nodeType="withEffect">
                                  <p:stCondLst>
                                    <p:cond delay="30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3000"/>
                                        <p:tgtEl>
                                          <p:spTgt spid="45"/>
                                        </p:tgtEl>
                                      </p:cBhvr>
                                    </p:animEffect>
                                  </p:childTnLst>
                                </p:cTn>
                              </p:par>
                              <p:par>
                                <p:cTn id="41" presetID="10" presetClass="entr" presetSubtype="0" fill="hold" grpId="0" nodeType="withEffect">
                                  <p:stCondLst>
                                    <p:cond delay="90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3000"/>
                                        <p:tgtEl>
                                          <p:spTgt spid="46"/>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3000"/>
                                        <p:tgtEl>
                                          <p:spTgt spid="47"/>
                                        </p:tgtEl>
                                      </p:cBhvr>
                                    </p:animEffect>
                                  </p:childTnLst>
                                </p:cTn>
                              </p:par>
                              <p:par>
                                <p:cTn id="47" presetID="10" presetClass="entr" presetSubtype="0" fill="hold" grpId="0" nodeType="withEffect">
                                  <p:stCondLst>
                                    <p:cond delay="20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3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ull Screen Photo">
    <p:spTree>
      <p:nvGrpSpPr>
        <p:cNvPr id="1" name=""/>
        <p:cNvGrpSpPr/>
        <p:nvPr/>
      </p:nvGrpSpPr>
      <p:grpSpPr>
        <a:xfrm>
          <a:off x="0" y="0"/>
          <a:ext cx="0" cy="0"/>
          <a:chOff x="0" y="0"/>
          <a:chExt cx="0" cy="0"/>
        </a:xfrm>
      </p:grpSpPr>
      <p:sp>
        <p:nvSpPr>
          <p:cNvPr id="5" name="Picture Placeholder 5"/>
          <p:cNvSpPr>
            <a:spLocks noGrp="1"/>
          </p:cNvSpPr>
          <p:nvPr>
            <p:ph type="pic" sz="quarter" idx="22" hasCustomPrompt="1"/>
          </p:nvPr>
        </p:nvSpPr>
        <p:spPr>
          <a:xfrm>
            <a:off x="0" y="0"/>
            <a:ext cx="9144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2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add photo. Or, drag your photo on to this box. </a:t>
            </a:r>
            <a:br>
              <a:rPr lang="en-US"/>
            </a:br>
            <a:r>
              <a:rPr lang="en-US"/>
              <a:t>To change photo, delete it and a new placeholder will appear.</a:t>
            </a:r>
          </a:p>
        </p:txBody>
      </p:sp>
    </p:spTree>
    <p:extLst>
      <p:ext uri="{BB962C8B-B14F-4D97-AF65-F5344CB8AC3E}">
        <p14:creationId xmlns:p14="http://schemas.microsoft.com/office/powerpoint/2010/main" val="35560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ull Screen Video">
    <p:spTree>
      <p:nvGrpSpPr>
        <p:cNvPr id="1" name=""/>
        <p:cNvGrpSpPr/>
        <p:nvPr/>
      </p:nvGrpSpPr>
      <p:grpSpPr>
        <a:xfrm>
          <a:off x="0" y="0"/>
          <a:ext cx="0" cy="0"/>
          <a:chOff x="0" y="0"/>
          <a:chExt cx="0" cy="0"/>
        </a:xfrm>
      </p:grpSpPr>
      <p:sp>
        <p:nvSpPr>
          <p:cNvPr id="6" name="Media Placeholder 5"/>
          <p:cNvSpPr>
            <a:spLocks noGrp="1"/>
          </p:cNvSpPr>
          <p:nvPr>
            <p:ph type="media" sz="quarter" idx="10" hasCustomPrompt="1"/>
          </p:nvPr>
        </p:nvSpPr>
        <p:spPr>
          <a:xfrm>
            <a:off x="0" y="0"/>
            <a:ext cx="9144000" cy="6858000"/>
          </a:xfrm>
          <a:prstGeom prst="rect">
            <a:avLst/>
          </a:prstGeom>
          <a:pattFill prst="lgCheck">
            <a:fgClr>
              <a:schemeClr val="tx2">
                <a:lumMod val="10000"/>
                <a:lumOff val="90000"/>
              </a:schemeClr>
            </a:fgClr>
            <a:bgClr>
              <a:schemeClr val="bg1"/>
            </a:bgClr>
          </a:pattFill>
        </p:spPr>
        <p:txBody>
          <a:bodyPr vert="horz" wrap="none" lIns="0" rIns="0" anchor="t" anchorCtr="0">
            <a:noAutofit/>
          </a:bodyPr>
          <a:lstStyle>
            <a:lvl1pPr marL="0" indent="0" algn="ctr">
              <a:buNone/>
              <a:defRPr sz="3600" b="0"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marL="343011" marR="0" lvl="0" indent="-343011" algn="l" defTabSz="914699" rtl="0" eaLnBrk="1" fontAlgn="auto" latinLnBrk="0" hangingPunct="1">
              <a:lnSpc>
                <a:spcPct val="100000"/>
              </a:lnSpc>
              <a:spcBef>
                <a:spcPct val="20000"/>
              </a:spcBef>
              <a:spcAft>
                <a:spcPts val="0"/>
              </a:spcAft>
              <a:buClrTx/>
              <a:buSzTx/>
              <a:tabLst/>
              <a:defRPr/>
            </a:pPr>
            <a:r>
              <a:rPr lang="en-US"/>
              <a:t>Click Icon to add Video</a:t>
            </a:r>
          </a:p>
        </p:txBody>
      </p:sp>
    </p:spTree>
    <p:extLst>
      <p:ext uri="{BB962C8B-B14F-4D97-AF65-F5344CB8AC3E}">
        <p14:creationId xmlns:p14="http://schemas.microsoft.com/office/powerpoint/2010/main" val="167388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he End">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5069284"/>
            <a:ext cx="9144000" cy="553998"/>
          </a:xfrm>
          <a:prstGeom prst="rect">
            <a:avLst/>
          </a:prstGeom>
        </p:spPr>
        <p:txBody>
          <a:bodyPr wrap="square" lIns="0" tIns="0" rIns="0" bIns="0">
            <a:spAutoFit/>
          </a:bodyPr>
          <a:lstStyle>
            <a:lvl1pPr marL="0" marR="0" indent="0" algn="ctr" defTabSz="914699" rtl="0" eaLnBrk="1" fontAlgn="auto" latinLnBrk="0" hangingPunct="1">
              <a:lnSpc>
                <a:spcPct val="100000"/>
              </a:lnSpc>
              <a:spcBef>
                <a:spcPct val="0"/>
              </a:spcBef>
              <a:spcAft>
                <a:spcPts val="0"/>
              </a:spcAft>
              <a:buClrTx/>
              <a:buSzTx/>
              <a:buFontTx/>
              <a:buNone/>
              <a:tabLst>
                <a:tab pos="1366021" algn="l"/>
              </a:tabLst>
              <a:defRPr sz="3600" b="1" i="0" cap="all"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a:lstStyle>
          <a:p>
            <a:r>
              <a:rPr lang="en-US"/>
              <a:t>Click to add text</a:t>
            </a:r>
            <a:endParaRPr lang="ru-RU"/>
          </a:p>
        </p:txBody>
      </p:sp>
      <p:pic>
        <p:nvPicPr>
          <p:cNvPr id="5" name="Picture 4">
            <a:extLst>
              <a:ext uri="{FF2B5EF4-FFF2-40B4-BE49-F238E27FC236}">
                <a16:creationId xmlns:a16="http://schemas.microsoft.com/office/drawing/2014/main" id="{14A718D6-FF92-2242-8789-D8BD7B371F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3444" y="1627522"/>
            <a:ext cx="2297111" cy="1463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 Pattern On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4004974" y="1017019"/>
            <a:ext cx="0" cy="482397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4041BB62-7017-C048-A430-858422167C2C}"/>
              </a:ext>
            </a:extLst>
          </p:cNvPr>
          <p:cNvSpPr>
            <a:spLocks noGrp="1"/>
          </p:cNvSpPr>
          <p:nvPr>
            <p:ph type="title" hasCustomPrompt="1"/>
          </p:nvPr>
        </p:nvSpPr>
        <p:spPr>
          <a:xfrm>
            <a:off x="4544999" y="2581126"/>
            <a:ext cx="3989401" cy="1000274"/>
          </a:xfrm>
        </p:spPr>
        <p:txBody>
          <a:bodyPr/>
          <a:lstStyle>
            <a:lvl1pPr>
              <a:defRPr baseline="0">
                <a:solidFill>
                  <a:schemeClr val="accent3"/>
                </a:solidFill>
              </a:defRPr>
            </a:lvl1pPr>
          </a:lstStyle>
          <a:p>
            <a:r>
              <a:rPr lang="en-US"/>
              <a:t>Click to edit title</a:t>
            </a:r>
          </a:p>
        </p:txBody>
      </p:sp>
      <p:sp>
        <p:nvSpPr>
          <p:cNvPr id="7" name="Text Placeholder 3">
            <a:extLst>
              <a:ext uri="{FF2B5EF4-FFF2-40B4-BE49-F238E27FC236}">
                <a16:creationId xmlns:a16="http://schemas.microsoft.com/office/drawing/2014/main" id="{D1D7DBB9-27BB-E543-99CA-54D0D89A6395}"/>
              </a:ext>
            </a:extLst>
          </p:cNvPr>
          <p:cNvSpPr>
            <a:spLocks noGrp="1"/>
          </p:cNvSpPr>
          <p:nvPr>
            <p:ph type="body" sz="quarter" idx="10" hasCustomPrompt="1"/>
          </p:nvPr>
        </p:nvSpPr>
        <p:spPr>
          <a:xfrm>
            <a:off x="4544999" y="3711296"/>
            <a:ext cx="3505200" cy="307777"/>
          </a:xfrm>
        </p:spPr>
        <p:txBody>
          <a:bodyPr/>
          <a:lstStyle>
            <a:lvl1pPr>
              <a:defRPr baseline="0">
                <a:solidFill>
                  <a:schemeClr val="bg1"/>
                </a:solidFill>
              </a:defRPr>
            </a:lvl1pPr>
          </a:lstStyle>
          <a:p>
            <a:pPr lvl="0"/>
            <a:r>
              <a:rPr lang="en-US"/>
              <a:t>Click to Edit Subhead</a:t>
            </a:r>
          </a:p>
        </p:txBody>
      </p:sp>
      <p:pic>
        <p:nvPicPr>
          <p:cNvPr id="8" name="Picture 7">
            <a:extLst>
              <a:ext uri="{FF2B5EF4-FFF2-40B4-BE49-F238E27FC236}">
                <a16:creationId xmlns:a16="http://schemas.microsoft.com/office/drawing/2014/main" id="{58BF04AE-5E45-7E4C-9033-508910928C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3931" y="2631059"/>
            <a:ext cx="2297111" cy="1463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91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attern Two">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4834577"/>
            <a:ext cx="9144000" cy="553998"/>
          </a:xfrm>
          <a:prstGeom prst="rect">
            <a:avLst/>
          </a:prstGeom>
        </p:spPr>
        <p:txBody>
          <a:bodyPr wrap="square" lIns="0" tIns="0" rIns="0" bIns="0">
            <a:spAutoFit/>
          </a:bodyPr>
          <a:lstStyle>
            <a:lvl1pPr marL="0" marR="0" indent="0" algn="ctr" defTabSz="914699" rtl="0" eaLnBrk="1" fontAlgn="auto" latinLnBrk="0" hangingPunct="1">
              <a:lnSpc>
                <a:spcPct val="100000"/>
              </a:lnSpc>
              <a:spcBef>
                <a:spcPct val="0"/>
              </a:spcBef>
              <a:spcAft>
                <a:spcPts val="0"/>
              </a:spcAft>
              <a:buClrTx/>
              <a:buSzTx/>
              <a:buFontTx/>
              <a:buNone/>
              <a:tabLst>
                <a:tab pos="1366021" algn="l"/>
              </a:tabLst>
              <a:defRPr sz="3600" b="1" i="0" cap="all" baseline="0">
                <a:solidFill>
                  <a:schemeClr val="accent3"/>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a:t>CLICK TO EDIT TITLE</a:t>
            </a:r>
            <a:endParaRPr lang="ru-RU"/>
          </a:p>
        </p:txBody>
      </p:sp>
      <p:sp>
        <p:nvSpPr>
          <p:cNvPr id="5" name="Text Placeholder 3">
            <a:extLst>
              <a:ext uri="{FF2B5EF4-FFF2-40B4-BE49-F238E27FC236}">
                <a16:creationId xmlns:a16="http://schemas.microsoft.com/office/drawing/2014/main" id="{1D654F24-88F9-7043-ABC5-51DE3A3597F3}"/>
              </a:ext>
            </a:extLst>
          </p:cNvPr>
          <p:cNvSpPr>
            <a:spLocks noGrp="1"/>
          </p:cNvSpPr>
          <p:nvPr>
            <p:ph type="body" sz="quarter" idx="10" hasCustomPrompt="1"/>
          </p:nvPr>
        </p:nvSpPr>
        <p:spPr>
          <a:xfrm>
            <a:off x="14784" y="5483423"/>
            <a:ext cx="9129215" cy="307777"/>
          </a:xfrm>
        </p:spPr>
        <p:txBody>
          <a:bodyPr>
            <a:spAutoFit/>
          </a:bodyPr>
          <a:lstStyle>
            <a:lvl1pPr algn="ctr">
              <a:defRPr baseline="0">
                <a:solidFill>
                  <a:schemeClr val="bg1"/>
                </a:solidFill>
              </a:defRPr>
            </a:lvl1pPr>
          </a:lstStyle>
          <a:p>
            <a:pPr lvl="0"/>
            <a:r>
              <a:rPr lang="en-US"/>
              <a:t>Click to Edit Subhead</a:t>
            </a:r>
          </a:p>
        </p:txBody>
      </p:sp>
      <p:pic>
        <p:nvPicPr>
          <p:cNvPr id="8" name="Picture 7">
            <a:extLst>
              <a:ext uri="{FF2B5EF4-FFF2-40B4-BE49-F238E27FC236}">
                <a16:creationId xmlns:a16="http://schemas.microsoft.com/office/drawing/2014/main" id="{A79A6DD7-1112-C649-AB1F-B73AD3A1D5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30835" y="1828800"/>
            <a:ext cx="2297111" cy="1463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One">
    <p:spTree>
      <p:nvGrpSpPr>
        <p:cNvPr id="1" name=""/>
        <p:cNvGrpSpPr/>
        <p:nvPr/>
      </p:nvGrpSpPr>
      <p:grpSpPr>
        <a:xfrm>
          <a:off x="0" y="0"/>
          <a:ext cx="0" cy="0"/>
          <a:chOff x="0" y="0"/>
          <a:chExt cx="0" cy="0"/>
        </a:xfrm>
      </p:grpSpPr>
      <p:cxnSp>
        <p:nvCxnSpPr>
          <p:cNvPr id="4" name="Straight Connector 3"/>
          <p:cNvCxnSpPr/>
          <p:nvPr userDrawn="1"/>
        </p:nvCxnSpPr>
        <p:spPr>
          <a:xfrm>
            <a:off x="4004974" y="1017019"/>
            <a:ext cx="0" cy="482397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DEFA429-A74C-2249-B9EF-F1BE7980BC2A}"/>
              </a:ext>
            </a:extLst>
          </p:cNvPr>
          <p:cNvSpPr>
            <a:spLocks noGrp="1"/>
          </p:cNvSpPr>
          <p:nvPr>
            <p:ph type="body" sz="quarter" idx="10" hasCustomPrompt="1"/>
          </p:nvPr>
        </p:nvSpPr>
        <p:spPr>
          <a:xfrm>
            <a:off x="4544999" y="3711296"/>
            <a:ext cx="3505200" cy="307777"/>
          </a:xfrm>
        </p:spPr>
        <p:txBody>
          <a:bodyPr/>
          <a:lstStyle/>
          <a:p>
            <a:pPr lvl="0"/>
            <a:r>
              <a:rPr lang="en-US"/>
              <a:t>Click to Edit Subhead</a:t>
            </a:r>
          </a:p>
        </p:txBody>
      </p:sp>
      <p:sp>
        <p:nvSpPr>
          <p:cNvPr id="2" name="Title 1">
            <a:extLst>
              <a:ext uri="{FF2B5EF4-FFF2-40B4-BE49-F238E27FC236}">
                <a16:creationId xmlns:a16="http://schemas.microsoft.com/office/drawing/2014/main" id="{4E3E6AB3-6A17-EA43-B12D-9663E8BCC717}"/>
              </a:ext>
            </a:extLst>
          </p:cNvPr>
          <p:cNvSpPr>
            <a:spLocks noGrp="1"/>
          </p:cNvSpPr>
          <p:nvPr>
            <p:ph type="title" hasCustomPrompt="1"/>
          </p:nvPr>
        </p:nvSpPr>
        <p:spPr>
          <a:xfrm>
            <a:off x="4544999" y="2581126"/>
            <a:ext cx="3989401" cy="1000274"/>
          </a:xfrm>
        </p:spPr>
        <p:txBody>
          <a:bodyPr/>
          <a:lstStyle/>
          <a:p>
            <a:r>
              <a:rPr lang="en-US"/>
              <a:t>Click to edit title</a:t>
            </a:r>
          </a:p>
        </p:txBody>
      </p:sp>
      <p:pic>
        <p:nvPicPr>
          <p:cNvPr id="5" name="Picture 4">
            <a:extLst>
              <a:ext uri="{FF2B5EF4-FFF2-40B4-BE49-F238E27FC236}">
                <a16:creationId xmlns:a16="http://schemas.microsoft.com/office/drawing/2014/main" id="{A4F840D2-F1D5-5342-9C6C-A6799E59B1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931" y="2631059"/>
            <a:ext cx="2297111" cy="1463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Two">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4834577"/>
            <a:ext cx="9144000" cy="553998"/>
          </a:xfrm>
          <a:prstGeom prst="rect">
            <a:avLst/>
          </a:prstGeom>
        </p:spPr>
        <p:txBody>
          <a:bodyPr wrap="square" lIns="0" tIns="0" rIns="0" bIns="0">
            <a:spAutoFit/>
          </a:bodyPr>
          <a:lstStyle>
            <a:lvl1pPr marL="0" marR="0" indent="0" algn="ctr" defTabSz="914699" rtl="0" eaLnBrk="1" fontAlgn="auto" latinLnBrk="0" hangingPunct="1">
              <a:lnSpc>
                <a:spcPct val="100000"/>
              </a:lnSpc>
              <a:spcBef>
                <a:spcPct val="0"/>
              </a:spcBef>
              <a:spcAft>
                <a:spcPts val="0"/>
              </a:spcAft>
              <a:buClrTx/>
              <a:buSzTx/>
              <a:buFontTx/>
              <a:buNone/>
              <a:tabLst>
                <a:tab pos="1366021" algn="l"/>
              </a:tabLst>
              <a:defRPr sz="3600" b="1" i="0" cap="all" baseline="0">
                <a:solidFill>
                  <a:schemeClr val="accent3"/>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a:t>CLICK TO EDIT TITLE</a:t>
            </a:r>
            <a:endParaRPr lang="ru-RU"/>
          </a:p>
        </p:txBody>
      </p:sp>
      <p:sp>
        <p:nvSpPr>
          <p:cNvPr id="6" name="Text Placeholder 3">
            <a:extLst>
              <a:ext uri="{FF2B5EF4-FFF2-40B4-BE49-F238E27FC236}">
                <a16:creationId xmlns:a16="http://schemas.microsoft.com/office/drawing/2014/main" id="{338B343E-1C2A-1646-A1EE-5A6E1CE56BCE}"/>
              </a:ext>
            </a:extLst>
          </p:cNvPr>
          <p:cNvSpPr>
            <a:spLocks noGrp="1"/>
          </p:cNvSpPr>
          <p:nvPr>
            <p:ph type="body" sz="quarter" idx="11" hasCustomPrompt="1"/>
          </p:nvPr>
        </p:nvSpPr>
        <p:spPr>
          <a:xfrm>
            <a:off x="0" y="5486362"/>
            <a:ext cx="9144000" cy="307777"/>
          </a:xfrm>
        </p:spPr>
        <p:txBody>
          <a:bodyPr/>
          <a:lstStyle>
            <a:lvl1pPr algn="ctr">
              <a:defRPr/>
            </a:lvl1pPr>
          </a:lstStyle>
          <a:p>
            <a:pPr lvl="0"/>
            <a:r>
              <a:rPr lang="en-US"/>
              <a:t>Click to Edit Subhead</a:t>
            </a:r>
          </a:p>
        </p:txBody>
      </p:sp>
      <p:pic>
        <p:nvPicPr>
          <p:cNvPr id="8" name="Picture 7">
            <a:extLst>
              <a:ext uri="{FF2B5EF4-FFF2-40B4-BE49-F238E27FC236}">
                <a16:creationId xmlns:a16="http://schemas.microsoft.com/office/drawing/2014/main" id="{CFF90939-FA25-6448-B032-69D816CB14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3444" y="1627522"/>
            <a:ext cx="2297111" cy="1463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Photo">
    <p:bg>
      <p:bgPr>
        <a:solidFill>
          <a:schemeClr val="bg1"/>
        </a:solidFill>
        <a:effectLst/>
      </p:bgPr>
    </p:bg>
    <p:spTree>
      <p:nvGrpSpPr>
        <p:cNvPr id="1" name=""/>
        <p:cNvGrpSpPr/>
        <p:nvPr/>
      </p:nvGrpSpPr>
      <p:grpSpPr>
        <a:xfrm>
          <a:off x="0" y="0"/>
          <a:ext cx="0" cy="0"/>
          <a:chOff x="0" y="0"/>
          <a:chExt cx="0" cy="0"/>
        </a:xfrm>
      </p:grpSpPr>
      <p:sp>
        <p:nvSpPr>
          <p:cNvPr id="8" name="Picture Placeholder 5"/>
          <p:cNvSpPr>
            <a:spLocks noGrp="1"/>
          </p:cNvSpPr>
          <p:nvPr>
            <p:ph type="pic" sz="quarter" idx="20" hasCustomPrompt="1"/>
          </p:nvPr>
        </p:nvSpPr>
        <p:spPr>
          <a:xfrm>
            <a:off x="4004974" y="0"/>
            <a:ext cx="5139026"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lnSpc>
                <a:spcPts val="938"/>
              </a:lnSpc>
              <a:spcBef>
                <a:spcPts val="0"/>
              </a:spcBef>
              <a:buNone/>
              <a:defRPr sz="675" b="0" i="0" cap="all" baseline="0">
                <a:latin typeface="Franklin Gothic Book Regular"/>
                <a:ea typeface="Franklin Gothic Book Regular"/>
                <a:cs typeface="Franklin Gothic Book Regular"/>
              </a:defRPr>
            </a:lvl1pPr>
          </a:lstStyle>
          <a:p>
            <a:r>
              <a:rPr lang="en-US"/>
              <a:t>Click icon to add photo.</a:t>
            </a:r>
            <a:br>
              <a:rPr lang="en-US"/>
            </a:br>
            <a:r>
              <a:rPr lang="en-US"/>
              <a:t>To change photo, delete it and a new placeholder will appear.</a:t>
            </a:r>
          </a:p>
        </p:txBody>
      </p:sp>
      <p:sp>
        <p:nvSpPr>
          <p:cNvPr id="6" name="Text Placeholder 3">
            <a:extLst>
              <a:ext uri="{FF2B5EF4-FFF2-40B4-BE49-F238E27FC236}">
                <a16:creationId xmlns:a16="http://schemas.microsoft.com/office/drawing/2014/main" id="{E46A12F1-DFE0-A646-A983-4E2D297C3C02}"/>
              </a:ext>
            </a:extLst>
          </p:cNvPr>
          <p:cNvSpPr>
            <a:spLocks noGrp="1"/>
          </p:cNvSpPr>
          <p:nvPr>
            <p:ph type="body" sz="quarter" idx="10" hasCustomPrompt="1"/>
          </p:nvPr>
        </p:nvSpPr>
        <p:spPr>
          <a:xfrm>
            <a:off x="4544999" y="3711296"/>
            <a:ext cx="3505200" cy="307777"/>
          </a:xfrm>
        </p:spPr>
        <p:txBody>
          <a:bodyPr/>
          <a:lstStyle>
            <a:lvl1pPr>
              <a:defRPr baseline="0">
                <a:solidFill>
                  <a:schemeClr val="bg1"/>
                </a:solidFill>
              </a:defRPr>
            </a:lvl1pPr>
          </a:lstStyle>
          <a:p>
            <a:pPr lvl="0"/>
            <a:r>
              <a:rPr lang="en-US"/>
              <a:t>Click to Edit Subhead</a:t>
            </a:r>
          </a:p>
        </p:txBody>
      </p:sp>
      <p:sp>
        <p:nvSpPr>
          <p:cNvPr id="3" name="Title 2">
            <a:extLst>
              <a:ext uri="{FF2B5EF4-FFF2-40B4-BE49-F238E27FC236}">
                <a16:creationId xmlns:a16="http://schemas.microsoft.com/office/drawing/2014/main" id="{DCEA3749-C09F-2045-96BB-E748DE7B7B89}"/>
              </a:ext>
            </a:extLst>
          </p:cNvPr>
          <p:cNvSpPr>
            <a:spLocks noGrp="1"/>
          </p:cNvSpPr>
          <p:nvPr>
            <p:ph type="title" hasCustomPrompt="1"/>
          </p:nvPr>
        </p:nvSpPr>
        <p:spPr>
          <a:xfrm>
            <a:off x="4544999" y="2581126"/>
            <a:ext cx="3989401" cy="1000274"/>
          </a:xfrm>
        </p:spPr>
        <p:txBody>
          <a:bodyPr/>
          <a:lstStyle>
            <a:lvl1pPr>
              <a:defRPr baseline="0">
                <a:solidFill>
                  <a:schemeClr val="bg1"/>
                </a:solidFill>
              </a:defRPr>
            </a:lvl1pPr>
          </a:lstStyle>
          <a:p>
            <a:r>
              <a:rPr lang="en-US"/>
              <a:t>Click to edit title</a:t>
            </a:r>
          </a:p>
        </p:txBody>
      </p:sp>
      <p:pic>
        <p:nvPicPr>
          <p:cNvPr id="7" name="Picture 6">
            <a:extLst>
              <a:ext uri="{FF2B5EF4-FFF2-40B4-BE49-F238E27FC236}">
                <a16:creationId xmlns:a16="http://schemas.microsoft.com/office/drawing/2014/main" id="{D1A642FE-9972-434C-A49F-4B5C0B02F8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931" y="2631059"/>
            <a:ext cx="2297111" cy="1463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HEADLINE</a:t>
            </a:r>
          </a:p>
        </p:txBody>
      </p:sp>
      <p:sp>
        <p:nvSpPr>
          <p:cNvPr id="4" name="Text Placeholder 3"/>
          <p:cNvSpPr>
            <a:spLocks noGrp="1"/>
          </p:cNvSpPr>
          <p:nvPr>
            <p:ph type="body" sz="quarter" idx="10" hasCustomPrompt="1"/>
          </p:nvPr>
        </p:nvSpPr>
        <p:spPr>
          <a:xfrm>
            <a:off x="494589" y="1752600"/>
            <a:ext cx="5832492" cy="311624"/>
          </a:xfrm>
        </p:spPr>
        <p:txBody>
          <a:bodyPr/>
          <a:lstStyle>
            <a:lvl1pPr marL="0" indent="0">
              <a:lnSpc>
                <a:spcPct val="100000"/>
              </a:lnSpc>
              <a:buNone/>
              <a:defRPr sz="2025" b="1" cap="all" baseline="0"/>
            </a:lvl1pPr>
          </a:lstStyle>
          <a:p>
            <a:pPr lvl="0"/>
            <a:r>
              <a:rPr lang="en-US"/>
              <a:t>CLICK TO ADD SUBHEAD</a:t>
            </a:r>
          </a:p>
        </p:txBody>
      </p:sp>
      <p:sp>
        <p:nvSpPr>
          <p:cNvPr id="10" name="Text Placeholder 9"/>
          <p:cNvSpPr>
            <a:spLocks noGrp="1"/>
          </p:cNvSpPr>
          <p:nvPr>
            <p:ph type="body" sz="quarter" idx="11" hasCustomPrompt="1"/>
          </p:nvPr>
        </p:nvSpPr>
        <p:spPr>
          <a:xfrm>
            <a:off x="2141802" y="2961010"/>
            <a:ext cx="5994369" cy="1538883"/>
          </a:xfrm>
        </p:spPr>
        <p:txBody>
          <a:bodyPr/>
          <a:lstStyle>
            <a:lvl1pPr marL="0" marR="0" indent="0" algn="l" defTabSz="914699" rtl="0" eaLnBrk="1" fontAlgn="auto" latinLnBrk="0" hangingPunct="1">
              <a:lnSpc>
                <a:spcPts val="1988"/>
              </a:lnSpc>
              <a:spcBef>
                <a:spcPts val="0"/>
              </a:spcBef>
              <a:spcAft>
                <a:spcPts val="938"/>
              </a:spcAft>
              <a:buClrTx/>
              <a:buSzTx/>
              <a:buFont typeface="Arial" panose="020B0604020202020204" pitchFamily="34" charset="0"/>
              <a:buNone/>
              <a:tabLst/>
              <a:defRPr lang="en-US" sz="1238" b="0" i="0" baseline="0" smtClean="0">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 </a:t>
            </a:r>
            <a:r>
              <a:rPr lang="en-US" err="1"/>
              <a:t>volorit</a:t>
            </a:r>
            <a:r>
              <a:rPr lang="en-US"/>
              <a:t> </a:t>
            </a:r>
            <a:r>
              <a:rPr lang="en-US" err="1"/>
              <a:t>iorem</a:t>
            </a:r>
            <a:r>
              <a:rPr lang="en-US"/>
              <a:t>. Bea </a:t>
            </a:r>
            <a:r>
              <a:rPr lang="en-US" err="1"/>
              <a:t>cus</a:t>
            </a:r>
            <a:r>
              <a:rPr lang="en-US"/>
              <a:t> </a:t>
            </a:r>
            <a:r>
              <a:rPr lang="en-US" err="1"/>
              <a:t>eatis</a:t>
            </a:r>
            <a:r>
              <a:rPr lang="en-US"/>
              <a:t> </a:t>
            </a:r>
            <a:r>
              <a:rPr lang="en-US" err="1"/>
              <a:t>aut</a:t>
            </a:r>
            <a:r>
              <a:rPr lang="en-US"/>
              <a:t> </a:t>
            </a:r>
            <a:r>
              <a:rPr lang="en-US" err="1"/>
              <a:t>accus</a:t>
            </a:r>
            <a:r>
              <a:rPr lang="en-US"/>
              <a:t>, ne </a:t>
            </a:r>
            <a:r>
              <a:rPr lang="en-US" err="1"/>
              <a:t>molenda</a:t>
            </a:r>
            <a:r>
              <a:rPr lang="en-US"/>
              <a:t> </a:t>
            </a:r>
            <a:r>
              <a:rPr lang="en-US" err="1"/>
              <a:t>invelit</a:t>
            </a:r>
            <a:r>
              <a:rPr lang="en-US"/>
              <a:t> </a:t>
            </a:r>
            <a:r>
              <a:rPr lang="en-US" err="1"/>
              <a:t>iurepudae</a:t>
            </a:r>
            <a:r>
              <a:rPr lang="en-US"/>
              <a:t> </a:t>
            </a:r>
            <a:r>
              <a:rPr lang="en-US" err="1"/>
              <a:t>maximin</a:t>
            </a:r>
            <a:r>
              <a:rPr lang="en-US"/>
              <a:t> </a:t>
            </a:r>
            <a:r>
              <a:rPr lang="en-US" err="1"/>
              <a:t>imagnate</a:t>
            </a:r>
            <a:r>
              <a:rPr lang="en-US"/>
              <a:t> </a:t>
            </a:r>
            <a:r>
              <a:rPr lang="en-US" err="1"/>
              <a:t>officima</a:t>
            </a:r>
            <a:r>
              <a:rPr lang="en-US"/>
              <a:t> </a:t>
            </a:r>
            <a:r>
              <a:rPr lang="en-US" err="1"/>
              <a:t>corruptas</a:t>
            </a:r>
            <a:r>
              <a:rPr lang="en-US"/>
              <a:t> </a:t>
            </a:r>
            <a:r>
              <a:rPr lang="en-US" err="1"/>
              <a:t>simoditam</a:t>
            </a:r>
            <a:r>
              <a:rPr lang="en-US"/>
              <a:t> </a:t>
            </a:r>
            <a:r>
              <a:rPr lang="en-US" err="1"/>
              <a:t>repersp</a:t>
            </a:r>
            <a:r>
              <a:rPr lang="en-US"/>
              <a:t> </a:t>
            </a:r>
            <a:r>
              <a:rPr lang="en-US" err="1"/>
              <a:t>erumenimi</a:t>
            </a:r>
            <a:r>
              <a:rPr lang="en-US"/>
              <a:t>, </a:t>
            </a:r>
            <a:r>
              <a:rPr lang="en-US" err="1"/>
              <a:t>sitate</a:t>
            </a:r>
            <a:r>
              <a:rPr lang="en-US"/>
              <a:t> </a:t>
            </a:r>
            <a:r>
              <a:rPr lang="en-US" err="1"/>
              <a:t>vel</a:t>
            </a:r>
            <a:r>
              <a:rPr lang="en-US"/>
              <a:t> </a:t>
            </a:r>
            <a:r>
              <a:rPr lang="en-US" err="1"/>
              <a:t>maio</a:t>
            </a:r>
            <a:r>
              <a:rPr lang="en-US"/>
              <a:t>. </a:t>
            </a:r>
            <a:r>
              <a:rPr lang="en-US" err="1"/>
              <a:t>Incias</a:t>
            </a:r>
            <a:r>
              <a:rPr lang="en-US"/>
              <a:t> et </a:t>
            </a:r>
            <a:r>
              <a:rPr lang="en-US" err="1"/>
              <a:t>volupta</a:t>
            </a:r>
            <a:r>
              <a:rPr lang="en-US"/>
              <a:t> </a:t>
            </a:r>
            <a:r>
              <a:rPr lang="en-US" err="1"/>
              <a:t>ecestet</a:t>
            </a:r>
            <a:r>
              <a:rPr lang="en-US"/>
              <a:t>, </a:t>
            </a:r>
            <a:r>
              <a:rPr lang="en-US" err="1"/>
              <a:t>aut</a:t>
            </a:r>
            <a:r>
              <a:rPr lang="en-US"/>
              <a:t> </a:t>
            </a:r>
            <a:r>
              <a:rPr lang="en-US" err="1"/>
              <a:t>eum</a:t>
            </a:r>
            <a:r>
              <a:rPr lang="en-US"/>
              <a:t> am </a:t>
            </a:r>
            <a:r>
              <a:rPr lang="en-US" err="1"/>
              <a:t>ipic</a:t>
            </a:r>
            <a:r>
              <a:rPr lang="en-US"/>
              <a:t> tempore </a:t>
            </a:r>
            <a:r>
              <a:rPr lang="en-US" err="1"/>
              <a:t>explandam</a:t>
            </a:r>
            <a:r>
              <a:rPr lang="en-US"/>
              <a:t>. </a:t>
            </a:r>
          </a:p>
        </p:txBody>
      </p:sp>
      <p:sp>
        <p:nvSpPr>
          <p:cNvPr id="5" name="Text Placeholder 4"/>
          <p:cNvSpPr>
            <a:spLocks noGrp="1"/>
          </p:cNvSpPr>
          <p:nvPr>
            <p:ph type="body" sz="quarter" idx="12" hasCustomPrompt="1"/>
          </p:nvPr>
        </p:nvSpPr>
        <p:spPr>
          <a:xfrm>
            <a:off x="2141795" y="4800600"/>
            <a:ext cx="2599858" cy="256480"/>
          </a:xfrm>
        </p:spPr>
        <p:txBody>
          <a:bodyPr/>
          <a:lstStyle>
            <a:lvl1pPr marL="171504" indent="-171504">
              <a:buFontTx/>
              <a:buBlip>
                <a:blip r:embed="rId2"/>
              </a:buBlip>
              <a:defRPr/>
            </a:lvl1pPr>
          </a:lstStyle>
          <a:p>
            <a:pPr lvl="0"/>
            <a:r>
              <a:rPr lang="en-US"/>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2141796" y="2961009"/>
            <a:ext cx="6264381" cy="1915791"/>
          </a:xfrm>
        </p:spPr>
        <p:txBody>
          <a:bodyPr numCol="2" spcCol="914400"/>
          <a:lstStyle>
            <a:lvl1pPr marL="0" marR="0" indent="0" algn="l" defTabSz="914699" rtl="0" eaLnBrk="1" fontAlgn="auto" latinLnBrk="0" hangingPunct="1">
              <a:lnSpc>
                <a:spcPts val="1988"/>
              </a:lnSpc>
              <a:spcBef>
                <a:spcPts val="0"/>
              </a:spcBef>
              <a:spcAft>
                <a:spcPts val="938"/>
              </a:spcAft>
              <a:buClrTx/>
              <a:buSzTx/>
              <a:buFont typeface="Arial" panose="020B0604020202020204" pitchFamily="34" charset="0"/>
              <a:buNone/>
              <a:tabLst/>
              <a:defRPr lang="en-US" sz="1238" b="0" i="0" baseline="0" smtClean="0">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suntiusdae</a:t>
            </a:r>
            <a:r>
              <a:rPr lang="en-US"/>
              <a:t> </a:t>
            </a:r>
            <a:r>
              <a:rPr lang="en-US" err="1"/>
              <a:t>nihicidem</a:t>
            </a:r>
            <a:r>
              <a:rPr lang="en-US"/>
              <a:t> rem. Bea </a:t>
            </a:r>
            <a:r>
              <a:rPr lang="en-US" err="1"/>
              <a:t>cus</a:t>
            </a:r>
            <a:r>
              <a:rPr lang="en-US"/>
              <a:t> </a:t>
            </a:r>
            <a:r>
              <a:rPr lang="en-US" err="1"/>
              <a:t>eatis</a:t>
            </a:r>
            <a:r>
              <a:rPr lang="en-US"/>
              <a:t> </a:t>
            </a:r>
            <a:r>
              <a:rPr lang="en-US" err="1"/>
              <a:t>aut</a:t>
            </a:r>
            <a:r>
              <a:rPr lang="en-US"/>
              <a:t> </a:t>
            </a:r>
            <a:r>
              <a:rPr lang="en-US" err="1"/>
              <a:t>accus</a:t>
            </a:r>
            <a:r>
              <a:rPr lang="en-US"/>
              <a:t>, ne </a:t>
            </a:r>
            <a:r>
              <a:rPr lang="en-US" err="1"/>
              <a:t>molenda</a:t>
            </a:r>
            <a:r>
              <a:rPr lang="en-US"/>
              <a:t> </a:t>
            </a:r>
            <a:r>
              <a:rPr lang="en-US" err="1"/>
              <a:t>invelit</a:t>
            </a:r>
            <a:r>
              <a:rPr lang="en-US"/>
              <a:t> </a:t>
            </a:r>
            <a:r>
              <a:rPr lang="en-US" err="1"/>
              <a:t>iurepudae</a:t>
            </a:r>
            <a:r>
              <a:rPr lang="en-US"/>
              <a:t> </a:t>
            </a:r>
            <a:r>
              <a:rPr lang="en-US" err="1"/>
              <a:t>maximin</a:t>
            </a:r>
            <a:r>
              <a:rPr lang="en-US"/>
              <a:t> </a:t>
            </a:r>
            <a:r>
              <a:rPr lang="en-US" err="1"/>
              <a:t>imagnate</a:t>
            </a:r>
            <a:r>
              <a:rPr lang="en-US"/>
              <a:t> </a:t>
            </a:r>
            <a:r>
              <a:rPr lang="en-US" err="1"/>
              <a:t>officima</a:t>
            </a:r>
            <a:r>
              <a:rPr lang="en-US"/>
              <a:t> </a:t>
            </a:r>
            <a:r>
              <a:rPr lang="en-US" err="1"/>
              <a:t>corruptas</a:t>
            </a:r>
            <a:r>
              <a:rPr lang="en-US"/>
              <a:t> </a:t>
            </a:r>
            <a:r>
              <a:rPr lang="en-US" err="1"/>
              <a:t>simoditam</a:t>
            </a:r>
            <a:r>
              <a:rPr lang="en-US"/>
              <a:t> </a:t>
            </a:r>
            <a:r>
              <a:rPr lang="en-US" err="1"/>
              <a:t>repersp</a:t>
            </a:r>
            <a:r>
              <a:rPr lang="en-US"/>
              <a:t> </a:t>
            </a:r>
            <a:r>
              <a:rPr lang="en-US" err="1"/>
              <a:t>erumenimi</a:t>
            </a:r>
            <a:r>
              <a:rPr lang="en-US"/>
              <a:t>, </a:t>
            </a:r>
            <a:r>
              <a:rPr lang="en-US" err="1"/>
              <a:t>sitate</a:t>
            </a:r>
            <a:r>
              <a:rPr lang="en-US"/>
              <a:t> </a:t>
            </a:r>
            <a:r>
              <a:rPr lang="en-US" err="1"/>
              <a:t>vel</a:t>
            </a:r>
            <a:r>
              <a:rPr lang="en-US"/>
              <a:t> </a:t>
            </a:r>
            <a:r>
              <a:rPr lang="en-US" err="1"/>
              <a:t>maio</a:t>
            </a:r>
            <a:r>
              <a:rPr lang="en-US"/>
              <a:t>. </a:t>
            </a:r>
            <a:r>
              <a:rPr lang="en-US" err="1"/>
              <a:t>Incias</a:t>
            </a:r>
            <a:r>
              <a:rPr lang="en-US"/>
              <a:t> et </a:t>
            </a:r>
            <a:r>
              <a:rPr lang="en-US" err="1"/>
              <a:t>volupta</a:t>
            </a:r>
            <a:r>
              <a:rPr lang="en-US"/>
              <a:t> </a:t>
            </a:r>
            <a:r>
              <a:rPr lang="en-US" err="1"/>
              <a:t>ecestet</a:t>
            </a:r>
            <a:r>
              <a:rPr lang="en-US"/>
              <a:t>, </a:t>
            </a:r>
            <a:r>
              <a:rPr lang="en-US" err="1"/>
              <a:t>aut</a:t>
            </a:r>
            <a:r>
              <a:rPr lang="en-US"/>
              <a:t> </a:t>
            </a:r>
            <a:r>
              <a:rPr lang="en-US" err="1"/>
              <a:t>eum</a:t>
            </a:r>
            <a:r>
              <a:rPr lang="en-US"/>
              <a:t> am </a:t>
            </a:r>
            <a:r>
              <a:rPr lang="en-US" err="1"/>
              <a:t>ipic</a:t>
            </a:r>
            <a:r>
              <a:rPr lang="en-US"/>
              <a:t> tempore </a:t>
            </a:r>
            <a:r>
              <a:rPr lang="en-US" err="1"/>
              <a:t>explandam</a:t>
            </a:r>
            <a:r>
              <a:rPr lang="en-US"/>
              <a:t> arum </a:t>
            </a:r>
            <a:r>
              <a:rPr lang="en-US" err="1"/>
              <a:t>sapicimus</a:t>
            </a:r>
            <a:r>
              <a:rPr lang="en-US"/>
              <a:t> </a:t>
            </a:r>
            <a:r>
              <a:rPr lang="en-US" err="1"/>
              <a:t>apidi</a:t>
            </a:r>
            <a:r>
              <a:rPr lang="en-US"/>
              <a:t> </a:t>
            </a:r>
            <a:r>
              <a:rPr lang="en-US" err="1"/>
              <a:t>occates</a:t>
            </a:r>
            <a:r>
              <a:rPr lang="en-US"/>
              <a:t> quae ne </a:t>
            </a:r>
            <a:r>
              <a:rPr lang="en-US" err="1"/>
              <a:t>porem</a:t>
            </a:r>
            <a:r>
              <a:rPr lang="en-US"/>
              <a:t> </a:t>
            </a:r>
            <a:r>
              <a:rPr lang="en-US" err="1"/>
              <a:t>quis</a:t>
            </a:r>
            <a:r>
              <a:rPr lang="en-US"/>
              <a:t> sum quae et et </a:t>
            </a:r>
            <a:r>
              <a:rPr lang="en-US" err="1"/>
              <a:t>libus</a:t>
            </a:r>
            <a:r>
              <a:rPr lang="en-US"/>
              <a:t> </a:t>
            </a:r>
            <a:r>
              <a:rPr lang="en-US" err="1"/>
              <a:t>quis</a:t>
            </a:r>
            <a:r>
              <a:rPr lang="en-US"/>
              <a:t> et lit </a:t>
            </a:r>
            <a:r>
              <a:rPr lang="en-US" err="1"/>
              <a:t>repra</a:t>
            </a:r>
            <a:r>
              <a:rPr lang="en-US"/>
              <a:t> </a:t>
            </a:r>
            <a:r>
              <a:rPr lang="en-US" err="1"/>
              <a:t>nat</a:t>
            </a:r>
            <a:r>
              <a:rPr lang="en-US"/>
              <a:t> </a:t>
            </a:r>
            <a:r>
              <a:rPr lang="en-US" err="1"/>
              <a:t>ventios</a:t>
            </a:r>
            <a:r>
              <a:rPr lang="en-US"/>
              <a:t> </a:t>
            </a:r>
            <a:r>
              <a:rPr lang="en-US" err="1"/>
              <a:t>nonsectatio</a:t>
            </a:r>
            <a:r>
              <a:rPr lang="en-US"/>
              <a:t> </a:t>
            </a:r>
            <a:r>
              <a:rPr lang="en-US" err="1"/>
              <a:t>venis</a:t>
            </a:r>
            <a:r>
              <a:rPr lang="en-US"/>
              <a:t> ate non nus.</a:t>
            </a:r>
          </a:p>
        </p:txBody>
      </p:sp>
      <p:sp>
        <p:nvSpPr>
          <p:cNvPr id="5" name="Title 1"/>
          <p:cNvSpPr>
            <a:spLocks noGrp="1"/>
          </p:cNvSpPr>
          <p:nvPr>
            <p:ph type="title" hasCustomPrompt="1"/>
          </p:nvPr>
        </p:nvSpPr>
        <p:spPr>
          <a:xfrm>
            <a:off x="484639" y="1260596"/>
            <a:ext cx="7886782" cy="461665"/>
          </a:xfrm>
        </p:spPr>
        <p:txBody>
          <a:bodyPr/>
          <a:lstStyle/>
          <a:p>
            <a:r>
              <a:rPr lang="en-US"/>
              <a:t>CLICK TO ADD HEADLINE</a:t>
            </a:r>
          </a:p>
        </p:txBody>
      </p:sp>
      <p:sp>
        <p:nvSpPr>
          <p:cNvPr id="6" name="Text Placeholder 3"/>
          <p:cNvSpPr>
            <a:spLocks noGrp="1"/>
          </p:cNvSpPr>
          <p:nvPr>
            <p:ph type="body" sz="quarter" idx="10" hasCustomPrompt="1"/>
          </p:nvPr>
        </p:nvSpPr>
        <p:spPr>
          <a:xfrm>
            <a:off x="494589" y="1752600"/>
            <a:ext cx="5832492" cy="311624"/>
          </a:xfrm>
        </p:spPr>
        <p:txBody>
          <a:bodyPr/>
          <a:lstStyle>
            <a:lvl1pPr marL="0" indent="0">
              <a:lnSpc>
                <a:spcPct val="100000"/>
              </a:lnSpc>
              <a:buNone/>
              <a:defRPr sz="2025" b="1" cap="all" baseline="0"/>
            </a:lvl1pPr>
          </a:lstStyle>
          <a:p>
            <a:pPr lvl="0"/>
            <a:r>
              <a:rPr lang="en-US"/>
              <a:t>CLICK TO ADD SUBHEAD</a:t>
            </a:r>
          </a:p>
        </p:txBody>
      </p:sp>
      <p:sp>
        <p:nvSpPr>
          <p:cNvPr id="7" name="Text Placeholder 4"/>
          <p:cNvSpPr>
            <a:spLocks noGrp="1"/>
          </p:cNvSpPr>
          <p:nvPr>
            <p:ph type="body" sz="quarter" idx="12" hasCustomPrompt="1"/>
          </p:nvPr>
        </p:nvSpPr>
        <p:spPr>
          <a:xfrm>
            <a:off x="2141795" y="5105400"/>
            <a:ext cx="2599858" cy="256480"/>
          </a:xfrm>
        </p:spPr>
        <p:txBody>
          <a:bodyPr/>
          <a:lstStyle>
            <a:lvl1pPr marL="171504" indent="-171504">
              <a:buFontTx/>
              <a:buBlip>
                <a:blip r:embed="rId2"/>
              </a:buBlip>
              <a:defRPr/>
            </a:lvl1pPr>
          </a:lstStyle>
          <a:p>
            <a:pPr lvl="0"/>
            <a:r>
              <a:rPr lang="en-US"/>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5.emf"/><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25.xml"/><Relationship Id="rId7"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44999" y="3081263"/>
            <a:ext cx="3989401" cy="500137"/>
          </a:xfrm>
          <a:prstGeom prst="rect">
            <a:avLst/>
          </a:prstGeom>
        </p:spPr>
        <p:txBody>
          <a:bodyPr vert="horz" wrap="square" lIns="0" tIns="0" rIns="0" bIns="0" rtlCol="0" anchor="b" anchorCtr="0">
            <a:spAutoFit/>
          </a:bodyPr>
          <a:lstStyle/>
          <a:p>
            <a:pPr lvl="0"/>
            <a:r>
              <a:rPr lang="en-US"/>
              <a:t>CLICK TO EDIT TITLE</a:t>
            </a:r>
          </a:p>
        </p:txBody>
      </p:sp>
      <p:sp>
        <p:nvSpPr>
          <p:cNvPr id="3" name="Text Placeholder 2">
            <a:extLst>
              <a:ext uri="{FF2B5EF4-FFF2-40B4-BE49-F238E27FC236}">
                <a16:creationId xmlns:a16="http://schemas.microsoft.com/office/drawing/2014/main" id="{E7B01690-D118-A94D-B792-00934395DF14}"/>
              </a:ext>
            </a:extLst>
          </p:cNvPr>
          <p:cNvSpPr>
            <a:spLocks noGrp="1"/>
          </p:cNvSpPr>
          <p:nvPr>
            <p:ph type="body" idx="1"/>
          </p:nvPr>
        </p:nvSpPr>
        <p:spPr>
          <a:xfrm>
            <a:off x="4544999" y="3733800"/>
            <a:ext cx="3943350" cy="307777"/>
          </a:xfrm>
          <a:prstGeom prst="rect">
            <a:avLst/>
          </a:prstGeom>
          <a:noFill/>
        </p:spPr>
        <p:txBody>
          <a:bodyPr vert="horz" lIns="0" tIns="0" rIns="0" bIns="0" rtlCol="0">
            <a:spAutoFit/>
          </a:bodyPr>
          <a:lstStyle/>
          <a:p>
            <a:pPr lvl="0"/>
            <a:r>
              <a:rPr lang="en-US"/>
              <a:t>Edit Master text styles</a:t>
            </a:r>
          </a:p>
        </p:txBody>
      </p:sp>
    </p:spTree>
    <p:extLst>
      <p:ext uri="{BB962C8B-B14F-4D97-AF65-F5344CB8AC3E}">
        <p14:creationId xmlns:p14="http://schemas.microsoft.com/office/powerpoint/2010/main" val="81283373"/>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0" r:id="rId3"/>
    <p:sldLayoutId id="2147484309" r:id="rId4"/>
    <p:sldLayoutId id="2147484346" r:id="rId5"/>
    <p:sldLayoutId id="2147484347" r:id="rId6"/>
    <p:sldLayoutId id="2147484348"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43002" rtl="0" eaLnBrk="1" latinLnBrk="0" hangingPunct="1">
        <a:lnSpc>
          <a:spcPts val="3938"/>
        </a:lnSpc>
        <a:spcBef>
          <a:spcPct val="0"/>
        </a:spcBef>
        <a:buNone/>
        <a:defRPr lang="en-US" sz="3600" b="1" i="0" kern="1200" cap="all" baseline="0" dirty="0" smtClean="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0" indent="0" algn="l" defTabSz="343002" rtl="0" eaLnBrk="1" latinLnBrk="0" hangingPunct="1">
        <a:lnSpc>
          <a:spcPts val="2438"/>
        </a:lnSpc>
        <a:spcBef>
          <a:spcPts val="375"/>
        </a:spcBef>
        <a:buFont typeface="Arial"/>
        <a:buNone/>
        <a:defRPr sz="2250" b="1" kern="1200" cap="all" baseline="0">
          <a:solidFill>
            <a:schemeClr val="tx1"/>
          </a:solidFill>
          <a:latin typeface="+mn-lt"/>
          <a:ea typeface="Archivo Black" charset="0"/>
          <a:cs typeface="Archivo Black" charset="0"/>
        </a:defRPr>
      </a:lvl1pPr>
      <a:lvl2pPr marL="171504" indent="0" algn="l" defTabSz="343002" rtl="0" eaLnBrk="1" latinLnBrk="0" hangingPunct="1">
        <a:lnSpc>
          <a:spcPct val="90000"/>
        </a:lnSpc>
        <a:spcBef>
          <a:spcPts val="188"/>
        </a:spcBef>
        <a:buFont typeface="Arial"/>
        <a:buNone/>
        <a:defRPr sz="900" kern="1200" baseline="0">
          <a:solidFill>
            <a:schemeClr val="tx1"/>
          </a:solidFill>
          <a:latin typeface="+mn-lt"/>
          <a:ea typeface="+mn-ea"/>
          <a:cs typeface="+mn-cs"/>
        </a:defRPr>
      </a:lvl2pPr>
      <a:lvl3pPr marL="343002" indent="0" algn="l" defTabSz="343002" rtl="0" eaLnBrk="1" latinLnBrk="0" hangingPunct="1">
        <a:lnSpc>
          <a:spcPct val="90000"/>
        </a:lnSpc>
        <a:spcBef>
          <a:spcPts val="188"/>
        </a:spcBef>
        <a:buFont typeface="Arial"/>
        <a:buNone/>
        <a:defRPr sz="750" kern="1200" baseline="0">
          <a:solidFill>
            <a:schemeClr val="tx1"/>
          </a:solidFill>
          <a:latin typeface="+mn-lt"/>
          <a:ea typeface="+mn-ea"/>
          <a:cs typeface="+mn-cs"/>
        </a:defRPr>
      </a:lvl3pPr>
      <a:lvl4pPr marL="514506" indent="0" algn="l" defTabSz="343002" rtl="0" eaLnBrk="1" latinLnBrk="0" hangingPunct="1">
        <a:lnSpc>
          <a:spcPct val="90000"/>
        </a:lnSpc>
        <a:spcBef>
          <a:spcPts val="188"/>
        </a:spcBef>
        <a:buFont typeface="Arial"/>
        <a:buNone/>
        <a:defRPr sz="675" kern="1200" baseline="0">
          <a:solidFill>
            <a:schemeClr val="tx1"/>
          </a:solidFill>
          <a:latin typeface="+mn-lt"/>
          <a:ea typeface="+mn-ea"/>
          <a:cs typeface="+mn-cs"/>
        </a:defRPr>
      </a:lvl4pPr>
      <a:lvl5pPr marL="686004" indent="0" algn="l" defTabSz="343002" rtl="0" eaLnBrk="1" latinLnBrk="0" hangingPunct="1">
        <a:lnSpc>
          <a:spcPct val="90000"/>
        </a:lnSpc>
        <a:spcBef>
          <a:spcPts val="188"/>
        </a:spcBef>
        <a:buFont typeface="Arial"/>
        <a:buNone/>
        <a:defRPr sz="675" kern="1200" baseline="0">
          <a:solidFill>
            <a:schemeClr val="tx1"/>
          </a:solidFill>
          <a:latin typeface="+mn-lt"/>
          <a:ea typeface="+mn-ea"/>
          <a:cs typeface="+mn-cs"/>
        </a:defRPr>
      </a:lvl5pPr>
      <a:lvl6pPr marL="943257" indent="-85749" algn="l" defTabSz="343002" rtl="0" eaLnBrk="1" latinLnBrk="0" hangingPunct="1">
        <a:lnSpc>
          <a:spcPct val="90000"/>
        </a:lnSpc>
        <a:spcBef>
          <a:spcPts val="188"/>
        </a:spcBef>
        <a:buFont typeface="Arial"/>
        <a:buChar char="•"/>
        <a:defRPr sz="675" kern="1200">
          <a:solidFill>
            <a:schemeClr val="tx1"/>
          </a:solidFill>
          <a:latin typeface="+mn-lt"/>
          <a:ea typeface="+mn-ea"/>
          <a:cs typeface="+mn-cs"/>
        </a:defRPr>
      </a:lvl6pPr>
      <a:lvl7pPr marL="1114761" indent="-85749" algn="l" defTabSz="343002" rtl="0" eaLnBrk="1" latinLnBrk="0" hangingPunct="1">
        <a:lnSpc>
          <a:spcPct val="90000"/>
        </a:lnSpc>
        <a:spcBef>
          <a:spcPts val="188"/>
        </a:spcBef>
        <a:buFont typeface="Arial"/>
        <a:buChar char="•"/>
        <a:defRPr sz="675" kern="1200">
          <a:solidFill>
            <a:schemeClr val="tx1"/>
          </a:solidFill>
          <a:latin typeface="+mn-lt"/>
          <a:ea typeface="+mn-ea"/>
          <a:cs typeface="+mn-cs"/>
        </a:defRPr>
      </a:lvl7pPr>
      <a:lvl8pPr marL="1286259" indent="-85749" algn="l" defTabSz="343002" rtl="0" eaLnBrk="1" latinLnBrk="0" hangingPunct="1">
        <a:lnSpc>
          <a:spcPct val="90000"/>
        </a:lnSpc>
        <a:spcBef>
          <a:spcPts val="188"/>
        </a:spcBef>
        <a:buFont typeface="Arial"/>
        <a:buChar char="•"/>
        <a:defRPr sz="675" kern="1200">
          <a:solidFill>
            <a:schemeClr val="tx1"/>
          </a:solidFill>
          <a:latin typeface="+mn-lt"/>
          <a:ea typeface="+mn-ea"/>
          <a:cs typeface="+mn-cs"/>
        </a:defRPr>
      </a:lvl8pPr>
      <a:lvl9pPr marL="1457763" indent="-85749" algn="l" defTabSz="343002" rtl="0" eaLnBrk="1" latinLnBrk="0" hangingPunct="1">
        <a:lnSpc>
          <a:spcPct val="90000"/>
        </a:lnSpc>
        <a:spcBef>
          <a:spcPts val="188"/>
        </a:spcBef>
        <a:buFont typeface="Arial"/>
        <a:buChar char="•"/>
        <a:defRPr sz="675" kern="1200">
          <a:solidFill>
            <a:schemeClr val="tx1"/>
          </a:solidFill>
          <a:latin typeface="+mn-lt"/>
          <a:ea typeface="+mn-ea"/>
          <a:cs typeface="+mn-cs"/>
        </a:defRPr>
      </a:lvl9pPr>
    </p:bodyStyle>
    <p:otherStyle>
      <a:defPPr>
        <a:defRPr lang="en-US"/>
      </a:defPPr>
      <a:lvl1pPr marL="0" algn="l" defTabSz="343002" rtl="0" eaLnBrk="1" latinLnBrk="0" hangingPunct="1">
        <a:defRPr sz="675" kern="1200">
          <a:solidFill>
            <a:schemeClr val="tx1"/>
          </a:solidFill>
          <a:latin typeface="+mn-lt"/>
          <a:ea typeface="+mn-ea"/>
          <a:cs typeface="+mn-cs"/>
        </a:defRPr>
      </a:lvl1pPr>
      <a:lvl2pPr marL="171504" algn="l" defTabSz="343002" rtl="0" eaLnBrk="1" latinLnBrk="0" hangingPunct="1">
        <a:defRPr sz="675" kern="1200">
          <a:solidFill>
            <a:schemeClr val="tx1"/>
          </a:solidFill>
          <a:latin typeface="+mn-lt"/>
          <a:ea typeface="+mn-ea"/>
          <a:cs typeface="+mn-cs"/>
        </a:defRPr>
      </a:lvl2pPr>
      <a:lvl3pPr marL="343002" algn="l" defTabSz="343002" rtl="0" eaLnBrk="1" latinLnBrk="0" hangingPunct="1">
        <a:defRPr sz="675" kern="1200">
          <a:solidFill>
            <a:schemeClr val="tx1"/>
          </a:solidFill>
          <a:latin typeface="+mn-lt"/>
          <a:ea typeface="+mn-ea"/>
          <a:cs typeface="+mn-cs"/>
        </a:defRPr>
      </a:lvl3pPr>
      <a:lvl4pPr marL="514506" algn="l" defTabSz="343002" rtl="0" eaLnBrk="1" latinLnBrk="0" hangingPunct="1">
        <a:defRPr sz="675" kern="1200">
          <a:solidFill>
            <a:schemeClr val="tx1"/>
          </a:solidFill>
          <a:latin typeface="+mn-lt"/>
          <a:ea typeface="+mn-ea"/>
          <a:cs typeface="+mn-cs"/>
        </a:defRPr>
      </a:lvl4pPr>
      <a:lvl5pPr marL="686004" algn="l" defTabSz="343002" rtl="0" eaLnBrk="1" latinLnBrk="0" hangingPunct="1">
        <a:defRPr sz="675" kern="1200">
          <a:solidFill>
            <a:schemeClr val="tx1"/>
          </a:solidFill>
          <a:latin typeface="+mn-lt"/>
          <a:ea typeface="+mn-ea"/>
          <a:cs typeface="+mn-cs"/>
        </a:defRPr>
      </a:lvl5pPr>
      <a:lvl6pPr marL="857508" algn="l" defTabSz="343002" rtl="0" eaLnBrk="1" latinLnBrk="0" hangingPunct="1">
        <a:defRPr sz="675" kern="1200">
          <a:solidFill>
            <a:schemeClr val="tx1"/>
          </a:solidFill>
          <a:latin typeface="+mn-lt"/>
          <a:ea typeface="+mn-ea"/>
          <a:cs typeface="+mn-cs"/>
        </a:defRPr>
      </a:lvl6pPr>
      <a:lvl7pPr marL="1029006" algn="l" defTabSz="343002" rtl="0" eaLnBrk="1" latinLnBrk="0" hangingPunct="1">
        <a:defRPr sz="675" kern="1200">
          <a:solidFill>
            <a:schemeClr val="tx1"/>
          </a:solidFill>
          <a:latin typeface="+mn-lt"/>
          <a:ea typeface="+mn-ea"/>
          <a:cs typeface="+mn-cs"/>
        </a:defRPr>
      </a:lvl7pPr>
      <a:lvl8pPr marL="1200510" algn="l" defTabSz="343002" rtl="0" eaLnBrk="1" latinLnBrk="0" hangingPunct="1">
        <a:defRPr sz="675" kern="1200">
          <a:solidFill>
            <a:schemeClr val="tx1"/>
          </a:solidFill>
          <a:latin typeface="+mn-lt"/>
          <a:ea typeface="+mn-ea"/>
          <a:cs typeface="+mn-cs"/>
        </a:defRPr>
      </a:lvl8pPr>
      <a:lvl9pPr marL="1372014" algn="l" defTabSz="343002" rtl="0" eaLnBrk="1" latinLnBrk="0" hangingPunct="1">
        <a:defRPr sz="6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0C1264D0-B761-B448-9A17-76DFFF20E0F9}"/>
              </a:ext>
            </a:extLst>
          </p:cNvPr>
          <p:cNvSpPr/>
          <p:nvPr userDrawn="1"/>
        </p:nvSpPr>
        <p:spPr>
          <a:xfrm>
            <a:off x="0" y="0"/>
            <a:ext cx="4495800" cy="6858000"/>
          </a:xfrm>
          <a:custGeom>
            <a:avLst/>
            <a:gdLst>
              <a:gd name="connsiteX0" fmla="*/ 0 w 4495800"/>
              <a:gd name="connsiteY0" fmla="*/ 0 h 6858000"/>
              <a:gd name="connsiteX1" fmla="*/ 4495800 w 4495800"/>
              <a:gd name="connsiteY1" fmla="*/ 0 h 6858000"/>
              <a:gd name="connsiteX2" fmla="*/ 4495800 w 4495800"/>
              <a:gd name="connsiteY2" fmla="*/ 2501 h 6858000"/>
              <a:gd name="connsiteX3" fmla="*/ 2351810 w 4495800"/>
              <a:gd name="connsiteY3" fmla="*/ 2501 h 6858000"/>
              <a:gd name="connsiteX4" fmla="*/ 1143000 w 4495800"/>
              <a:gd name="connsiteY4" fmla="*/ 6858000 h 6858000"/>
              <a:gd name="connsiteX5" fmla="*/ 0 w 44958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5800" h="6858000">
                <a:moveTo>
                  <a:pt x="0" y="0"/>
                </a:moveTo>
                <a:lnTo>
                  <a:pt x="4495800" y="0"/>
                </a:lnTo>
                <a:lnTo>
                  <a:pt x="4495800" y="2501"/>
                </a:lnTo>
                <a:lnTo>
                  <a:pt x="2351810" y="2501"/>
                </a:lnTo>
                <a:lnTo>
                  <a:pt x="1143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Placeholder 2"/>
          <p:cNvSpPr>
            <a:spLocks noGrp="1"/>
          </p:cNvSpPr>
          <p:nvPr>
            <p:ph type="title"/>
          </p:nvPr>
        </p:nvSpPr>
        <p:spPr>
          <a:xfrm>
            <a:off x="484639" y="1260596"/>
            <a:ext cx="7886782" cy="461665"/>
          </a:xfrm>
          <a:prstGeom prst="rect">
            <a:avLst/>
          </a:prstGeom>
        </p:spPr>
        <p:txBody>
          <a:bodyPr vert="horz" lIns="0" tIns="0" rIns="0" bIns="0" rtlCol="0" anchor="t" anchorCtr="0">
            <a:spAutoFit/>
          </a:bodyPr>
          <a:lstStyle/>
          <a:p>
            <a:r>
              <a:rPr lang="en-US"/>
              <a:t>CLICK TO ADD HEADLINE</a:t>
            </a:r>
          </a:p>
        </p:txBody>
      </p:sp>
      <p:sp>
        <p:nvSpPr>
          <p:cNvPr id="4" name="Text Placeholder 3"/>
          <p:cNvSpPr>
            <a:spLocks noGrp="1"/>
          </p:cNvSpPr>
          <p:nvPr>
            <p:ph type="body" idx="1"/>
          </p:nvPr>
        </p:nvSpPr>
        <p:spPr>
          <a:xfrm>
            <a:off x="484639" y="2241013"/>
            <a:ext cx="7886782" cy="1744067"/>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DBE6CB6F-4739-3441-B47F-E3AC6CE0A28E}"/>
              </a:ext>
            </a:extLst>
          </p:cNvPr>
          <p:cNvPicPr preferRelativeResize="0">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153400" y="2"/>
            <a:ext cx="431037" cy="903798"/>
          </a:xfrm>
          <a:prstGeom prst="rect">
            <a:avLst/>
          </a:prstGeom>
        </p:spPr>
      </p:pic>
    </p:spTree>
    <p:extLst>
      <p:ext uri="{BB962C8B-B14F-4D97-AF65-F5344CB8AC3E}">
        <p14:creationId xmlns:p14="http://schemas.microsoft.com/office/powerpoint/2010/main" val="1153393852"/>
      </p:ext>
    </p:extLst>
  </p:cSld>
  <p:clrMap bg1="lt1" tx1="dk1" bg2="lt2" tx2="dk2" accent1="accent1" accent2="accent2" accent3="accent3" accent4="accent4" accent5="accent5" accent6="accent6" hlink="hlink" folHlink="folHlink"/>
  <p:sldLayoutIdLst>
    <p:sldLayoutId id="2147484318" r:id="rId1"/>
    <p:sldLayoutId id="2147484319" r:id="rId2"/>
    <p:sldLayoutId id="2147484320" r:id="rId3"/>
    <p:sldLayoutId id="2147484322" r:id="rId4"/>
    <p:sldLayoutId id="2147484323" r:id="rId5"/>
    <p:sldLayoutId id="2147484324" r:id="rId6"/>
    <p:sldLayoutId id="2147484350" r:id="rId7"/>
    <p:sldLayoutId id="2147484351" r:id="rId8"/>
    <p:sldLayoutId id="2147484352" r:id="rId9"/>
    <p:sldLayoutId id="2147484353"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699" rtl="0" eaLnBrk="1" latinLnBrk="0" hangingPunct="1">
        <a:lnSpc>
          <a:spcPts val="3563"/>
        </a:lnSpc>
        <a:spcBef>
          <a:spcPct val="0"/>
        </a:spcBef>
        <a:buNone/>
        <a:defRPr sz="3375" b="1" i="0" kern="1200" cap="all" baseline="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171504" indent="-171504"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43002"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548802"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788904"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994710"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5419"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6pPr>
      <a:lvl7pPr marL="29727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7pPr>
      <a:lvl8pPr marL="3430113"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8pPr>
      <a:lvl9pPr marL="38874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9pPr>
    </p:bodyStyle>
    <p:otherStyle>
      <a:defPPr>
        <a:defRPr lang="ru-RU"/>
      </a:defPPr>
      <a:lvl1pPr marL="0" algn="l" defTabSz="914699" rtl="0" eaLnBrk="1" latinLnBrk="0" hangingPunct="1">
        <a:defRPr sz="1800" kern="1200">
          <a:solidFill>
            <a:schemeClr val="tx1"/>
          </a:solidFill>
          <a:latin typeface="+mn-lt"/>
          <a:ea typeface="+mn-ea"/>
          <a:cs typeface="+mn-cs"/>
        </a:defRPr>
      </a:lvl1pPr>
      <a:lvl2pPr marL="457350" algn="l" defTabSz="914699" rtl="0" eaLnBrk="1" latinLnBrk="0" hangingPunct="1">
        <a:defRPr sz="1800" kern="1200">
          <a:solidFill>
            <a:schemeClr val="tx1"/>
          </a:solidFill>
          <a:latin typeface="+mn-lt"/>
          <a:ea typeface="+mn-ea"/>
          <a:cs typeface="+mn-cs"/>
        </a:defRPr>
      </a:lvl2pPr>
      <a:lvl3pPr marL="914699" algn="l" defTabSz="914699" rtl="0" eaLnBrk="1" latinLnBrk="0" hangingPunct="1">
        <a:defRPr sz="1800" kern="1200">
          <a:solidFill>
            <a:schemeClr val="tx1"/>
          </a:solidFill>
          <a:latin typeface="+mn-lt"/>
          <a:ea typeface="+mn-ea"/>
          <a:cs typeface="+mn-cs"/>
        </a:defRPr>
      </a:lvl3pPr>
      <a:lvl4pPr marL="1372048" algn="l" defTabSz="914699" rtl="0" eaLnBrk="1" latinLnBrk="0" hangingPunct="1">
        <a:defRPr sz="1800" kern="1200">
          <a:solidFill>
            <a:schemeClr val="tx1"/>
          </a:solidFill>
          <a:latin typeface="+mn-lt"/>
          <a:ea typeface="+mn-ea"/>
          <a:cs typeface="+mn-cs"/>
        </a:defRPr>
      </a:lvl4pPr>
      <a:lvl5pPr marL="1829396" algn="l" defTabSz="914699" rtl="0" eaLnBrk="1" latinLnBrk="0" hangingPunct="1">
        <a:defRPr sz="1800" kern="1200">
          <a:solidFill>
            <a:schemeClr val="tx1"/>
          </a:solidFill>
          <a:latin typeface="+mn-lt"/>
          <a:ea typeface="+mn-ea"/>
          <a:cs typeface="+mn-cs"/>
        </a:defRPr>
      </a:lvl5pPr>
      <a:lvl6pPr marL="2286741" algn="l" defTabSz="914699" rtl="0" eaLnBrk="1" latinLnBrk="0" hangingPunct="1">
        <a:defRPr sz="1800" kern="1200">
          <a:solidFill>
            <a:schemeClr val="tx1"/>
          </a:solidFill>
          <a:latin typeface="+mn-lt"/>
          <a:ea typeface="+mn-ea"/>
          <a:cs typeface="+mn-cs"/>
        </a:defRPr>
      </a:lvl6pPr>
      <a:lvl7pPr marL="2744091" algn="l" defTabSz="914699" rtl="0" eaLnBrk="1" latinLnBrk="0" hangingPunct="1">
        <a:defRPr sz="1800" kern="1200">
          <a:solidFill>
            <a:schemeClr val="tx1"/>
          </a:solidFill>
          <a:latin typeface="+mn-lt"/>
          <a:ea typeface="+mn-ea"/>
          <a:cs typeface="+mn-cs"/>
        </a:defRPr>
      </a:lvl7pPr>
      <a:lvl8pPr marL="3201440" algn="l" defTabSz="914699" rtl="0" eaLnBrk="1" latinLnBrk="0" hangingPunct="1">
        <a:defRPr sz="1800" kern="1200">
          <a:solidFill>
            <a:schemeClr val="tx1"/>
          </a:solidFill>
          <a:latin typeface="+mn-lt"/>
          <a:ea typeface="+mn-ea"/>
          <a:cs typeface="+mn-cs"/>
        </a:defRPr>
      </a:lvl8pPr>
      <a:lvl9pPr marL="3658790" algn="l" defTabSz="91469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1817873" y="2726026"/>
            <a:ext cx="6831314" cy="675249"/>
          </a:xfrm>
          <a:prstGeom prst="rect">
            <a:avLst/>
          </a:prstGeom>
        </p:spPr>
        <p:txBody>
          <a:bodyPr vert="horz" wrap="square" lIns="0" tIns="0" rIns="0" bIns="0" rtlCol="0" anchor="b" anchorCtr="0">
            <a:spAutoFit/>
          </a:bodyPr>
          <a:lstStyle/>
          <a:p>
            <a:r>
              <a:rPr lang="en-US"/>
              <a:t>CLICK TO EDIT</a:t>
            </a:r>
          </a:p>
        </p:txBody>
      </p:sp>
      <p:sp>
        <p:nvSpPr>
          <p:cNvPr id="13" name="Text Placeholder 12"/>
          <p:cNvSpPr>
            <a:spLocks noGrp="1"/>
          </p:cNvSpPr>
          <p:nvPr>
            <p:ph type="body" idx="1"/>
          </p:nvPr>
        </p:nvSpPr>
        <p:spPr>
          <a:xfrm>
            <a:off x="1817873" y="3451063"/>
            <a:ext cx="6258928" cy="415498"/>
          </a:xfrm>
          <a:prstGeom prst="rect">
            <a:avLst/>
          </a:prstGeom>
        </p:spPr>
        <p:txBody>
          <a:bodyPr vert="horz" lIns="0" tIns="0" rIns="0" bIns="0" rtlCol="0">
            <a:spAutoFit/>
          </a:bodyPr>
          <a:lstStyle/>
          <a:p>
            <a:pPr lvl="0"/>
            <a:r>
              <a:rPr lang="en-US"/>
              <a:t>CLICK TO EDIT SUBHEAD</a:t>
            </a:r>
          </a:p>
        </p:txBody>
      </p:sp>
    </p:spTree>
    <p:extLst>
      <p:ext uri="{BB962C8B-B14F-4D97-AF65-F5344CB8AC3E}">
        <p14:creationId xmlns:p14="http://schemas.microsoft.com/office/powerpoint/2010/main" val="1675112697"/>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45" r:id="rId4"/>
    <p:sldLayoutId id="214748434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699" rtl="0" eaLnBrk="1" latinLnBrk="0" hangingPunct="1">
        <a:spcBef>
          <a:spcPct val="0"/>
        </a:spcBef>
        <a:buNone/>
        <a:defRPr sz="4388" b="1" kern="1200" cap="all"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p:titleStyle>
    <p:bodyStyle>
      <a:lvl1pPr marL="0" indent="0" algn="l" defTabSz="914699" rtl="0" eaLnBrk="1" latinLnBrk="0" hangingPunct="1">
        <a:spcBef>
          <a:spcPct val="20000"/>
        </a:spcBef>
        <a:buFont typeface="Arial" panose="020B0604020202020204" pitchFamily="34" charset="0"/>
        <a:buNone/>
        <a:defRPr sz="2700" b="1" i="0" kern="1200" cap="all"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457349" indent="0" algn="l" defTabSz="914699" rtl="0" eaLnBrk="1" latinLnBrk="0" hangingPunct="1">
        <a:spcBef>
          <a:spcPct val="20000"/>
        </a:spcBef>
        <a:buFont typeface="Arial" panose="020B0604020202020204" pitchFamily="34" charset="0"/>
        <a:buNone/>
        <a:defRPr sz="2813" b="1" i="0" kern="1200">
          <a:solidFill>
            <a:schemeClr val="tx1"/>
          </a:solidFill>
          <a:latin typeface="Archivo" charset="0"/>
          <a:ea typeface="Archivo" charset="0"/>
          <a:cs typeface="Archivo" charset="0"/>
        </a:defRPr>
      </a:lvl2pPr>
      <a:lvl3pPr marL="914699" indent="0" algn="l" defTabSz="914699" rtl="0" eaLnBrk="1" latinLnBrk="0" hangingPunct="1">
        <a:spcBef>
          <a:spcPct val="20000"/>
        </a:spcBef>
        <a:buFont typeface="Arial" panose="020B0604020202020204" pitchFamily="34" charset="0"/>
        <a:buNone/>
        <a:defRPr sz="2400" b="1" i="0" kern="1200">
          <a:solidFill>
            <a:schemeClr val="tx1"/>
          </a:solidFill>
          <a:latin typeface="Archivo" charset="0"/>
          <a:ea typeface="Archivo" charset="0"/>
          <a:cs typeface="Archivo" charset="0"/>
        </a:defRPr>
      </a:lvl3pPr>
      <a:lvl4pPr marL="1372049" indent="0" algn="l" defTabSz="914699" rtl="0" eaLnBrk="1" latinLnBrk="0" hangingPunct="1">
        <a:spcBef>
          <a:spcPct val="20000"/>
        </a:spcBef>
        <a:buFont typeface="Arial" panose="020B0604020202020204" pitchFamily="34" charset="0"/>
        <a:buNone/>
        <a:defRPr sz="1988" b="1" i="0" kern="1200">
          <a:solidFill>
            <a:schemeClr val="tx1"/>
          </a:solidFill>
          <a:latin typeface="Archivo" charset="0"/>
          <a:ea typeface="Archivo" charset="0"/>
          <a:cs typeface="Archivo" charset="0"/>
        </a:defRPr>
      </a:lvl4pPr>
      <a:lvl5pPr marL="1829396" indent="0" algn="l" defTabSz="914699" rtl="0" eaLnBrk="1" latinLnBrk="0" hangingPunct="1">
        <a:spcBef>
          <a:spcPct val="20000"/>
        </a:spcBef>
        <a:buFont typeface="Arial" panose="020B0604020202020204" pitchFamily="34" charset="0"/>
        <a:buNone/>
        <a:defRPr sz="1988" b="1" i="0" kern="1200">
          <a:solidFill>
            <a:schemeClr val="tx1"/>
          </a:solidFill>
          <a:latin typeface="Archivo" charset="0"/>
          <a:ea typeface="Archivo" charset="0"/>
          <a:cs typeface="Archivo" charset="0"/>
        </a:defRPr>
      </a:lvl5pPr>
      <a:lvl6pPr marL="2515419"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6pPr>
      <a:lvl7pPr marL="29727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7pPr>
      <a:lvl8pPr marL="3430113"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8pPr>
      <a:lvl9pPr marL="38874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9pPr>
    </p:bodyStyle>
    <p:otherStyle>
      <a:defPPr>
        <a:defRPr lang="ru-RU"/>
      </a:defPPr>
      <a:lvl1pPr marL="0" algn="l" defTabSz="914699" rtl="0" eaLnBrk="1" latinLnBrk="0" hangingPunct="1">
        <a:defRPr sz="1800" kern="1200">
          <a:solidFill>
            <a:schemeClr val="tx1"/>
          </a:solidFill>
          <a:latin typeface="+mn-lt"/>
          <a:ea typeface="+mn-ea"/>
          <a:cs typeface="+mn-cs"/>
        </a:defRPr>
      </a:lvl1pPr>
      <a:lvl2pPr marL="457350" algn="l" defTabSz="914699" rtl="0" eaLnBrk="1" latinLnBrk="0" hangingPunct="1">
        <a:defRPr sz="1800" kern="1200">
          <a:solidFill>
            <a:schemeClr val="tx1"/>
          </a:solidFill>
          <a:latin typeface="+mn-lt"/>
          <a:ea typeface="+mn-ea"/>
          <a:cs typeface="+mn-cs"/>
        </a:defRPr>
      </a:lvl2pPr>
      <a:lvl3pPr marL="914699" algn="l" defTabSz="914699" rtl="0" eaLnBrk="1" latinLnBrk="0" hangingPunct="1">
        <a:defRPr sz="1800" kern="1200">
          <a:solidFill>
            <a:schemeClr val="tx1"/>
          </a:solidFill>
          <a:latin typeface="+mn-lt"/>
          <a:ea typeface="+mn-ea"/>
          <a:cs typeface="+mn-cs"/>
        </a:defRPr>
      </a:lvl3pPr>
      <a:lvl4pPr marL="1372048" algn="l" defTabSz="914699" rtl="0" eaLnBrk="1" latinLnBrk="0" hangingPunct="1">
        <a:defRPr sz="1800" kern="1200">
          <a:solidFill>
            <a:schemeClr val="tx1"/>
          </a:solidFill>
          <a:latin typeface="+mn-lt"/>
          <a:ea typeface="+mn-ea"/>
          <a:cs typeface="+mn-cs"/>
        </a:defRPr>
      </a:lvl4pPr>
      <a:lvl5pPr marL="1829396" algn="l" defTabSz="914699" rtl="0" eaLnBrk="1" latinLnBrk="0" hangingPunct="1">
        <a:defRPr sz="1800" kern="1200">
          <a:solidFill>
            <a:schemeClr val="tx1"/>
          </a:solidFill>
          <a:latin typeface="+mn-lt"/>
          <a:ea typeface="+mn-ea"/>
          <a:cs typeface="+mn-cs"/>
        </a:defRPr>
      </a:lvl5pPr>
      <a:lvl6pPr marL="2286741" algn="l" defTabSz="914699" rtl="0" eaLnBrk="1" latinLnBrk="0" hangingPunct="1">
        <a:defRPr sz="1800" kern="1200">
          <a:solidFill>
            <a:schemeClr val="tx1"/>
          </a:solidFill>
          <a:latin typeface="+mn-lt"/>
          <a:ea typeface="+mn-ea"/>
          <a:cs typeface="+mn-cs"/>
        </a:defRPr>
      </a:lvl6pPr>
      <a:lvl7pPr marL="2744091" algn="l" defTabSz="914699" rtl="0" eaLnBrk="1" latinLnBrk="0" hangingPunct="1">
        <a:defRPr sz="1800" kern="1200">
          <a:solidFill>
            <a:schemeClr val="tx1"/>
          </a:solidFill>
          <a:latin typeface="+mn-lt"/>
          <a:ea typeface="+mn-ea"/>
          <a:cs typeface="+mn-cs"/>
        </a:defRPr>
      </a:lvl7pPr>
      <a:lvl8pPr marL="3201440" algn="l" defTabSz="914699" rtl="0" eaLnBrk="1" latinLnBrk="0" hangingPunct="1">
        <a:defRPr sz="1800" kern="1200">
          <a:solidFill>
            <a:schemeClr val="tx1"/>
          </a:solidFill>
          <a:latin typeface="+mn-lt"/>
          <a:ea typeface="+mn-ea"/>
          <a:cs typeface="+mn-cs"/>
        </a:defRPr>
      </a:lvl8pPr>
      <a:lvl9pPr marL="3658790" algn="l" defTabSz="91469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52050" y="1509853"/>
            <a:ext cx="3177348" cy="1153008"/>
          </a:xfrm>
          <a:prstGeom prst="rect">
            <a:avLst/>
          </a:prstGeom>
        </p:spPr>
        <p:txBody>
          <a:bodyPr vert="horz" wrap="square" lIns="0" tIns="0" rIns="0" bIns="0" rtlCol="0" anchor="b" anchorCtr="0">
            <a:spAutoFit/>
          </a:bodyPr>
          <a:lstStyle/>
          <a:p>
            <a:r>
              <a:rPr lang="en-US"/>
              <a:t>Click to edit Master title style</a:t>
            </a:r>
          </a:p>
        </p:txBody>
      </p:sp>
      <p:sp>
        <p:nvSpPr>
          <p:cNvPr id="3" name="Text Placeholder 2"/>
          <p:cNvSpPr>
            <a:spLocks noGrp="1"/>
          </p:cNvSpPr>
          <p:nvPr>
            <p:ph type="body" idx="1"/>
          </p:nvPr>
        </p:nvSpPr>
        <p:spPr>
          <a:xfrm>
            <a:off x="5652050" y="2843545"/>
            <a:ext cx="3177348" cy="131446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18E55F8-CCBA-A549-96F3-F732914215F3}"/>
              </a:ext>
            </a:extLst>
          </p:cNvPr>
          <p:cNvPicPr preferRelativeResize="0">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153400" y="2"/>
            <a:ext cx="431037" cy="903798"/>
          </a:xfrm>
          <a:prstGeom prst="rect">
            <a:avLst/>
          </a:prstGeom>
        </p:spPr>
      </p:pic>
    </p:spTree>
    <p:extLst>
      <p:ext uri="{BB962C8B-B14F-4D97-AF65-F5344CB8AC3E}">
        <p14:creationId xmlns:p14="http://schemas.microsoft.com/office/powerpoint/2010/main" val="1113150175"/>
      </p:ext>
    </p:extLst>
  </p:cSld>
  <p:clrMap bg1="lt1" tx1="dk1" bg2="lt2" tx2="dk2" accent1="accent1" accent2="accent2" accent3="accent3" accent4="accent4" accent5="accent5" accent6="accent6" hlink="hlink" folHlink="folHlink"/>
  <p:sldLayoutIdLst>
    <p:sldLayoutId id="2147484207" r:id="rId1"/>
    <p:sldLayoutId id="2147484307" r:id="rId2"/>
    <p:sldLayoutId id="2147484204" r:id="rId3"/>
    <p:sldLayoutId id="2147484330" r:id="rId4"/>
    <p:sldLayoutId id="2147484331" r:id="rId5"/>
    <p:sldLayoutId id="214748430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43002" rtl="0" eaLnBrk="1" latinLnBrk="0" hangingPunct="1">
        <a:lnSpc>
          <a:spcPct val="90000"/>
        </a:lnSpc>
        <a:spcBef>
          <a:spcPct val="0"/>
        </a:spcBef>
        <a:buNone/>
        <a:defRPr sz="2775" b="1" kern="1200" cap="all"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p:titleStyle>
    <p:bodyStyle>
      <a:lvl1pPr marL="171504" indent="-171504" algn="l" defTabSz="343002" rtl="0" eaLnBrk="1" latinLnBrk="0" hangingPunct="1">
        <a:lnSpc>
          <a:spcPct val="150000"/>
        </a:lnSpc>
        <a:spcBef>
          <a:spcPts val="375"/>
        </a:spcBef>
        <a:buClr>
          <a:schemeClr val="accent3"/>
        </a:buClr>
        <a:buSzPct val="120000"/>
        <a:buFont typeface="Wingdings" charset="2"/>
        <a:buChar char="§"/>
        <a:defRPr sz="105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43002" indent="-171504" algn="l" defTabSz="343002" rtl="0" eaLnBrk="1" latinLnBrk="0" hangingPunct="1">
        <a:lnSpc>
          <a:spcPct val="150000"/>
        </a:lnSpc>
        <a:spcBef>
          <a:spcPts val="188"/>
        </a:spcBef>
        <a:buClr>
          <a:schemeClr val="accent3"/>
        </a:buClr>
        <a:buSzPct val="120000"/>
        <a:buFont typeface="Wingdings" charset="2"/>
        <a:buChar char="§"/>
        <a:defRPr sz="105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514506" indent="-171504" algn="l" defTabSz="343002" rtl="0" eaLnBrk="1" latinLnBrk="0" hangingPunct="1">
        <a:lnSpc>
          <a:spcPct val="150000"/>
        </a:lnSpc>
        <a:spcBef>
          <a:spcPts val="188"/>
        </a:spcBef>
        <a:buClr>
          <a:schemeClr val="accent3"/>
        </a:buClr>
        <a:buSzPct val="120000"/>
        <a:buFont typeface="Wingdings" charset="2"/>
        <a:buChar char="§"/>
        <a:defRPr sz="105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686004" indent="-171504" algn="l" defTabSz="343002" rtl="0" eaLnBrk="1" latinLnBrk="0" hangingPunct="1">
        <a:lnSpc>
          <a:spcPct val="150000"/>
        </a:lnSpc>
        <a:spcBef>
          <a:spcPts val="188"/>
        </a:spcBef>
        <a:buClr>
          <a:schemeClr val="accent3"/>
        </a:buClr>
        <a:buSzPct val="120000"/>
        <a:buFont typeface="Wingdings" charset="2"/>
        <a:buChar char="§"/>
        <a:defRPr sz="105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857508" indent="-171504" algn="l" defTabSz="343002" rtl="0" eaLnBrk="1" latinLnBrk="0" hangingPunct="1">
        <a:lnSpc>
          <a:spcPct val="150000"/>
        </a:lnSpc>
        <a:spcBef>
          <a:spcPts val="188"/>
        </a:spcBef>
        <a:buClr>
          <a:schemeClr val="accent3"/>
        </a:buClr>
        <a:buSzPct val="120000"/>
        <a:buFont typeface="Wingdings" charset="2"/>
        <a:buChar char="§"/>
        <a:defRPr sz="105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943257" indent="-85749" algn="l" defTabSz="343002" rtl="0" eaLnBrk="1" latinLnBrk="0" hangingPunct="1">
        <a:lnSpc>
          <a:spcPct val="90000"/>
        </a:lnSpc>
        <a:spcBef>
          <a:spcPts val="188"/>
        </a:spcBef>
        <a:buFont typeface="Arial"/>
        <a:buChar char="•"/>
        <a:defRPr sz="675" kern="1200">
          <a:solidFill>
            <a:schemeClr val="tx1"/>
          </a:solidFill>
          <a:latin typeface="+mn-lt"/>
          <a:ea typeface="+mn-ea"/>
          <a:cs typeface="+mn-cs"/>
        </a:defRPr>
      </a:lvl6pPr>
      <a:lvl7pPr marL="1114761" indent="-85749" algn="l" defTabSz="343002" rtl="0" eaLnBrk="1" latinLnBrk="0" hangingPunct="1">
        <a:lnSpc>
          <a:spcPct val="90000"/>
        </a:lnSpc>
        <a:spcBef>
          <a:spcPts val="188"/>
        </a:spcBef>
        <a:buFont typeface="Arial"/>
        <a:buChar char="•"/>
        <a:defRPr sz="675" kern="1200">
          <a:solidFill>
            <a:schemeClr val="tx1"/>
          </a:solidFill>
          <a:latin typeface="+mn-lt"/>
          <a:ea typeface="+mn-ea"/>
          <a:cs typeface="+mn-cs"/>
        </a:defRPr>
      </a:lvl7pPr>
      <a:lvl8pPr marL="1286259" indent="-85749" algn="l" defTabSz="343002" rtl="0" eaLnBrk="1" latinLnBrk="0" hangingPunct="1">
        <a:lnSpc>
          <a:spcPct val="90000"/>
        </a:lnSpc>
        <a:spcBef>
          <a:spcPts val="188"/>
        </a:spcBef>
        <a:buFont typeface="Arial"/>
        <a:buChar char="•"/>
        <a:defRPr sz="675" kern="1200">
          <a:solidFill>
            <a:schemeClr val="tx1"/>
          </a:solidFill>
          <a:latin typeface="+mn-lt"/>
          <a:ea typeface="+mn-ea"/>
          <a:cs typeface="+mn-cs"/>
        </a:defRPr>
      </a:lvl8pPr>
      <a:lvl9pPr marL="1457763" indent="-85749" algn="l" defTabSz="343002" rtl="0" eaLnBrk="1" latinLnBrk="0" hangingPunct="1">
        <a:lnSpc>
          <a:spcPct val="90000"/>
        </a:lnSpc>
        <a:spcBef>
          <a:spcPts val="188"/>
        </a:spcBef>
        <a:buFont typeface="Arial"/>
        <a:buChar char="•"/>
        <a:defRPr sz="675" kern="1200">
          <a:solidFill>
            <a:schemeClr val="tx1"/>
          </a:solidFill>
          <a:latin typeface="+mn-lt"/>
          <a:ea typeface="+mn-ea"/>
          <a:cs typeface="+mn-cs"/>
        </a:defRPr>
      </a:lvl9pPr>
    </p:bodyStyle>
    <p:otherStyle>
      <a:defPPr>
        <a:defRPr lang="en-US"/>
      </a:defPPr>
      <a:lvl1pPr marL="0" algn="l" defTabSz="343002" rtl="0" eaLnBrk="1" latinLnBrk="0" hangingPunct="1">
        <a:defRPr sz="675" kern="1200">
          <a:solidFill>
            <a:schemeClr val="tx1"/>
          </a:solidFill>
          <a:latin typeface="+mn-lt"/>
          <a:ea typeface="+mn-ea"/>
          <a:cs typeface="+mn-cs"/>
        </a:defRPr>
      </a:lvl1pPr>
      <a:lvl2pPr marL="171504" algn="l" defTabSz="343002" rtl="0" eaLnBrk="1" latinLnBrk="0" hangingPunct="1">
        <a:defRPr sz="675" kern="1200">
          <a:solidFill>
            <a:schemeClr val="tx1"/>
          </a:solidFill>
          <a:latin typeface="+mn-lt"/>
          <a:ea typeface="+mn-ea"/>
          <a:cs typeface="+mn-cs"/>
        </a:defRPr>
      </a:lvl2pPr>
      <a:lvl3pPr marL="343002" algn="l" defTabSz="343002" rtl="0" eaLnBrk="1" latinLnBrk="0" hangingPunct="1">
        <a:defRPr sz="675" kern="1200">
          <a:solidFill>
            <a:schemeClr val="tx1"/>
          </a:solidFill>
          <a:latin typeface="+mn-lt"/>
          <a:ea typeface="+mn-ea"/>
          <a:cs typeface="+mn-cs"/>
        </a:defRPr>
      </a:lvl3pPr>
      <a:lvl4pPr marL="514506" algn="l" defTabSz="343002" rtl="0" eaLnBrk="1" latinLnBrk="0" hangingPunct="1">
        <a:defRPr sz="675" kern="1200">
          <a:solidFill>
            <a:schemeClr val="tx1"/>
          </a:solidFill>
          <a:latin typeface="+mn-lt"/>
          <a:ea typeface="+mn-ea"/>
          <a:cs typeface="+mn-cs"/>
        </a:defRPr>
      </a:lvl4pPr>
      <a:lvl5pPr marL="686004" algn="l" defTabSz="343002" rtl="0" eaLnBrk="1" latinLnBrk="0" hangingPunct="1">
        <a:defRPr sz="675" kern="1200">
          <a:solidFill>
            <a:schemeClr val="tx1"/>
          </a:solidFill>
          <a:latin typeface="+mn-lt"/>
          <a:ea typeface="+mn-ea"/>
          <a:cs typeface="+mn-cs"/>
        </a:defRPr>
      </a:lvl5pPr>
      <a:lvl6pPr marL="857508" algn="l" defTabSz="343002" rtl="0" eaLnBrk="1" latinLnBrk="0" hangingPunct="1">
        <a:defRPr sz="675" kern="1200">
          <a:solidFill>
            <a:schemeClr val="tx1"/>
          </a:solidFill>
          <a:latin typeface="+mn-lt"/>
          <a:ea typeface="+mn-ea"/>
          <a:cs typeface="+mn-cs"/>
        </a:defRPr>
      </a:lvl6pPr>
      <a:lvl7pPr marL="1029006" algn="l" defTabSz="343002" rtl="0" eaLnBrk="1" latinLnBrk="0" hangingPunct="1">
        <a:defRPr sz="675" kern="1200">
          <a:solidFill>
            <a:schemeClr val="tx1"/>
          </a:solidFill>
          <a:latin typeface="+mn-lt"/>
          <a:ea typeface="+mn-ea"/>
          <a:cs typeface="+mn-cs"/>
        </a:defRPr>
      </a:lvl7pPr>
      <a:lvl8pPr marL="1200510" algn="l" defTabSz="343002" rtl="0" eaLnBrk="1" latinLnBrk="0" hangingPunct="1">
        <a:defRPr sz="675" kern="1200">
          <a:solidFill>
            <a:schemeClr val="tx1"/>
          </a:solidFill>
          <a:latin typeface="+mn-lt"/>
          <a:ea typeface="+mn-ea"/>
          <a:cs typeface="+mn-cs"/>
        </a:defRPr>
      </a:lvl8pPr>
      <a:lvl9pPr marL="1372014" algn="l" defTabSz="343002" rtl="0" eaLnBrk="1" latinLnBrk="0" hangingPunct="1">
        <a:defRPr sz="67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09" y="365090"/>
            <a:ext cx="7886782" cy="132540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09" y="1825414"/>
            <a:ext cx="7886782" cy="43516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496543"/>
      </p:ext>
    </p:extLst>
  </p:cSld>
  <p:clrMap bg1="lt1" tx1="dk1" bg2="lt2" tx2="dk2" accent1="accent1" accent2="accent2" accent3="accent3" accent4="accent4" accent5="accent5" accent6="accent6" hlink="hlink" folHlink="folHlink"/>
  <p:sldLayoutIdLst>
    <p:sldLayoutId id="2147484313" r:id="rId1"/>
    <p:sldLayoutId id="2147484300"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43002" rtl="0" eaLnBrk="1" latinLnBrk="0" hangingPunct="1">
        <a:lnSpc>
          <a:spcPct val="90000"/>
        </a:lnSpc>
        <a:spcBef>
          <a:spcPct val="0"/>
        </a:spcBef>
        <a:buNone/>
        <a:defRPr sz="1650" b="1"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p:titleStyle>
    <p:bodyStyle>
      <a:lvl1pPr marL="85749" indent="-85749" algn="l" defTabSz="343002" rtl="0" eaLnBrk="1" latinLnBrk="0" hangingPunct="1">
        <a:lnSpc>
          <a:spcPct val="90000"/>
        </a:lnSpc>
        <a:spcBef>
          <a:spcPts val="375"/>
        </a:spcBef>
        <a:buFont typeface="Arial"/>
        <a:buChar char="•"/>
        <a:defRPr sz="1050" b="0" i="0" kern="1200">
          <a:solidFill>
            <a:schemeClr val="tx1"/>
          </a:solidFill>
          <a:latin typeface="Franklin Gothic Book Regular"/>
          <a:ea typeface="Franklin Gothic Book Regular"/>
          <a:cs typeface="Franklin Gothic Book Regular"/>
        </a:defRPr>
      </a:lvl1pPr>
      <a:lvl2pPr marL="257253" indent="-85749" algn="l" defTabSz="343002" rtl="0" eaLnBrk="1" latinLnBrk="0" hangingPunct="1">
        <a:lnSpc>
          <a:spcPct val="90000"/>
        </a:lnSpc>
        <a:spcBef>
          <a:spcPts val="188"/>
        </a:spcBef>
        <a:buFont typeface="Arial"/>
        <a:buChar char="•"/>
        <a:defRPr sz="900" b="0" i="0" kern="1200">
          <a:solidFill>
            <a:schemeClr val="tx1"/>
          </a:solidFill>
          <a:latin typeface="Franklin Gothic Book Regular"/>
          <a:ea typeface="Franklin Gothic Book Regular"/>
          <a:cs typeface="Franklin Gothic Book Regular"/>
        </a:defRPr>
      </a:lvl2pPr>
      <a:lvl3pPr marL="428751" indent="-85749" algn="l" defTabSz="343002" rtl="0" eaLnBrk="1" latinLnBrk="0" hangingPunct="1">
        <a:lnSpc>
          <a:spcPct val="90000"/>
        </a:lnSpc>
        <a:spcBef>
          <a:spcPts val="188"/>
        </a:spcBef>
        <a:buFont typeface="Arial"/>
        <a:buChar char="•"/>
        <a:defRPr sz="750" b="0" i="0" kern="1200">
          <a:solidFill>
            <a:schemeClr val="tx1"/>
          </a:solidFill>
          <a:latin typeface="Franklin Gothic Book Regular"/>
          <a:ea typeface="Franklin Gothic Book Regular"/>
          <a:cs typeface="Franklin Gothic Book Regular"/>
        </a:defRPr>
      </a:lvl3pPr>
      <a:lvl4pPr marL="600255" indent="-85749" algn="l" defTabSz="343002" rtl="0" eaLnBrk="1" latinLnBrk="0" hangingPunct="1">
        <a:lnSpc>
          <a:spcPct val="90000"/>
        </a:lnSpc>
        <a:spcBef>
          <a:spcPts val="188"/>
        </a:spcBef>
        <a:buFont typeface="Arial"/>
        <a:buChar char="•"/>
        <a:defRPr sz="675" b="0" i="0" kern="1200">
          <a:solidFill>
            <a:schemeClr val="tx1"/>
          </a:solidFill>
          <a:latin typeface="Franklin Gothic Book Regular"/>
          <a:ea typeface="Franklin Gothic Book Regular"/>
          <a:cs typeface="Franklin Gothic Book Regular"/>
        </a:defRPr>
      </a:lvl4pPr>
      <a:lvl5pPr marL="771759" indent="-85749" algn="l" defTabSz="343002" rtl="0" eaLnBrk="1" latinLnBrk="0" hangingPunct="1">
        <a:lnSpc>
          <a:spcPct val="90000"/>
        </a:lnSpc>
        <a:spcBef>
          <a:spcPts val="188"/>
        </a:spcBef>
        <a:buFont typeface="Arial"/>
        <a:buChar char="•"/>
        <a:defRPr sz="675" b="0" i="0" kern="1200">
          <a:solidFill>
            <a:schemeClr val="tx1"/>
          </a:solidFill>
          <a:latin typeface="Franklin Gothic Book Regular"/>
          <a:ea typeface="Franklin Gothic Book Regular"/>
          <a:cs typeface="Franklin Gothic Book Regular"/>
        </a:defRPr>
      </a:lvl5pPr>
      <a:lvl6pPr marL="943257" indent="-85749" algn="l" defTabSz="343002" rtl="0" eaLnBrk="1" latinLnBrk="0" hangingPunct="1">
        <a:lnSpc>
          <a:spcPct val="90000"/>
        </a:lnSpc>
        <a:spcBef>
          <a:spcPts val="188"/>
        </a:spcBef>
        <a:buFont typeface="Arial"/>
        <a:buChar char="•"/>
        <a:defRPr sz="675" kern="1200">
          <a:solidFill>
            <a:schemeClr val="tx1"/>
          </a:solidFill>
          <a:latin typeface="+mn-lt"/>
          <a:ea typeface="+mn-ea"/>
          <a:cs typeface="+mn-cs"/>
        </a:defRPr>
      </a:lvl6pPr>
      <a:lvl7pPr marL="1114761" indent="-85749" algn="l" defTabSz="343002" rtl="0" eaLnBrk="1" latinLnBrk="0" hangingPunct="1">
        <a:lnSpc>
          <a:spcPct val="90000"/>
        </a:lnSpc>
        <a:spcBef>
          <a:spcPts val="188"/>
        </a:spcBef>
        <a:buFont typeface="Arial"/>
        <a:buChar char="•"/>
        <a:defRPr sz="675" kern="1200">
          <a:solidFill>
            <a:schemeClr val="tx1"/>
          </a:solidFill>
          <a:latin typeface="+mn-lt"/>
          <a:ea typeface="+mn-ea"/>
          <a:cs typeface="+mn-cs"/>
        </a:defRPr>
      </a:lvl7pPr>
      <a:lvl8pPr marL="1286259" indent="-85749" algn="l" defTabSz="343002" rtl="0" eaLnBrk="1" latinLnBrk="0" hangingPunct="1">
        <a:lnSpc>
          <a:spcPct val="90000"/>
        </a:lnSpc>
        <a:spcBef>
          <a:spcPts val="188"/>
        </a:spcBef>
        <a:buFont typeface="Arial"/>
        <a:buChar char="•"/>
        <a:defRPr sz="675" kern="1200">
          <a:solidFill>
            <a:schemeClr val="tx1"/>
          </a:solidFill>
          <a:latin typeface="+mn-lt"/>
          <a:ea typeface="+mn-ea"/>
          <a:cs typeface="+mn-cs"/>
        </a:defRPr>
      </a:lvl8pPr>
      <a:lvl9pPr marL="1457763" indent="-85749" algn="l" defTabSz="343002" rtl="0" eaLnBrk="1" latinLnBrk="0" hangingPunct="1">
        <a:lnSpc>
          <a:spcPct val="90000"/>
        </a:lnSpc>
        <a:spcBef>
          <a:spcPts val="188"/>
        </a:spcBef>
        <a:buFont typeface="Arial"/>
        <a:buChar char="•"/>
        <a:defRPr sz="675" kern="1200">
          <a:solidFill>
            <a:schemeClr val="tx1"/>
          </a:solidFill>
          <a:latin typeface="+mn-lt"/>
          <a:ea typeface="+mn-ea"/>
          <a:cs typeface="+mn-cs"/>
        </a:defRPr>
      </a:lvl9pPr>
    </p:bodyStyle>
    <p:otherStyle>
      <a:defPPr>
        <a:defRPr lang="en-US"/>
      </a:defPPr>
      <a:lvl1pPr marL="0" algn="l" defTabSz="343002" rtl="0" eaLnBrk="1" latinLnBrk="0" hangingPunct="1">
        <a:defRPr sz="675" kern="1200">
          <a:solidFill>
            <a:schemeClr val="tx1"/>
          </a:solidFill>
          <a:latin typeface="+mn-lt"/>
          <a:ea typeface="+mn-ea"/>
          <a:cs typeface="+mn-cs"/>
        </a:defRPr>
      </a:lvl1pPr>
      <a:lvl2pPr marL="171504" algn="l" defTabSz="343002" rtl="0" eaLnBrk="1" latinLnBrk="0" hangingPunct="1">
        <a:defRPr sz="675" kern="1200">
          <a:solidFill>
            <a:schemeClr val="tx1"/>
          </a:solidFill>
          <a:latin typeface="+mn-lt"/>
          <a:ea typeface="+mn-ea"/>
          <a:cs typeface="+mn-cs"/>
        </a:defRPr>
      </a:lvl2pPr>
      <a:lvl3pPr marL="343002" algn="l" defTabSz="343002" rtl="0" eaLnBrk="1" latinLnBrk="0" hangingPunct="1">
        <a:defRPr sz="675" kern="1200">
          <a:solidFill>
            <a:schemeClr val="tx1"/>
          </a:solidFill>
          <a:latin typeface="+mn-lt"/>
          <a:ea typeface="+mn-ea"/>
          <a:cs typeface="+mn-cs"/>
        </a:defRPr>
      </a:lvl3pPr>
      <a:lvl4pPr marL="514506" algn="l" defTabSz="343002" rtl="0" eaLnBrk="1" latinLnBrk="0" hangingPunct="1">
        <a:defRPr sz="675" kern="1200">
          <a:solidFill>
            <a:schemeClr val="tx1"/>
          </a:solidFill>
          <a:latin typeface="+mn-lt"/>
          <a:ea typeface="+mn-ea"/>
          <a:cs typeface="+mn-cs"/>
        </a:defRPr>
      </a:lvl4pPr>
      <a:lvl5pPr marL="686004" algn="l" defTabSz="343002" rtl="0" eaLnBrk="1" latinLnBrk="0" hangingPunct="1">
        <a:defRPr sz="675" kern="1200">
          <a:solidFill>
            <a:schemeClr val="tx1"/>
          </a:solidFill>
          <a:latin typeface="+mn-lt"/>
          <a:ea typeface="+mn-ea"/>
          <a:cs typeface="+mn-cs"/>
        </a:defRPr>
      </a:lvl5pPr>
      <a:lvl6pPr marL="857508" algn="l" defTabSz="343002" rtl="0" eaLnBrk="1" latinLnBrk="0" hangingPunct="1">
        <a:defRPr sz="675" kern="1200">
          <a:solidFill>
            <a:schemeClr val="tx1"/>
          </a:solidFill>
          <a:latin typeface="+mn-lt"/>
          <a:ea typeface="+mn-ea"/>
          <a:cs typeface="+mn-cs"/>
        </a:defRPr>
      </a:lvl6pPr>
      <a:lvl7pPr marL="1029006" algn="l" defTabSz="343002" rtl="0" eaLnBrk="1" latinLnBrk="0" hangingPunct="1">
        <a:defRPr sz="675" kern="1200">
          <a:solidFill>
            <a:schemeClr val="tx1"/>
          </a:solidFill>
          <a:latin typeface="+mn-lt"/>
          <a:ea typeface="+mn-ea"/>
          <a:cs typeface="+mn-cs"/>
        </a:defRPr>
      </a:lvl7pPr>
      <a:lvl8pPr marL="1200510" algn="l" defTabSz="343002" rtl="0" eaLnBrk="1" latinLnBrk="0" hangingPunct="1">
        <a:defRPr sz="675" kern="1200">
          <a:solidFill>
            <a:schemeClr val="tx1"/>
          </a:solidFill>
          <a:latin typeface="+mn-lt"/>
          <a:ea typeface="+mn-ea"/>
          <a:cs typeface="+mn-cs"/>
        </a:defRPr>
      </a:lvl8pPr>
      <a:lvl9pPr marL="1372014" algn="l" defTabSz="343002" rtl="0" eaLnBrk="1" latinLnBrk="0" hangingPunct="1">
        <a:defRPr sz="6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1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12.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hyperlink" Target="https://www.uidaho.edu/dfa/finance/controller/accounts-payable/travel-services/travel-forms-and-policies"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mailto:ipo@uidaho.edu" TargetMode="External"/><Relationship Id="rId5" Type="http://schemas.openxmlformats.org/officeDocument/2006/relationships/hyperlink" Target="https://www.uidaho.edu/academics/ipo/ui-faculty-staff-opportunities/international-travel/international-travel-registration"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hyperlink" Target="https://www.uidaho.edu/-/media/UIdaho-Responsive/Files/cnr/downloads/fac-staff-forms/trav-exp-form.pdf"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8.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www.uidaho.edu/cnr/forms-resources/fiscal-hr-services" TargetMode="External"/><Relationship Id="rId5" Type="http://schemas.openxmlformats.org/officeDocument/2006/relationships/image" Target="../media/image18.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png"/><Relationship Id="rId5" Type="http://schemas.openxmlformats.org/officeDocument/2006/relationships/image" Target="../media/image18.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8.png"/><Relationship Id="rId5" Type="http://schemas.openxmlformats.org/officeDocument/2006/relationships/image" Target="../media/image18.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png"/><Relationship Id="rId5" Type="http://schemas.openxmlformats.org/officeDocument/2006/relationships/image" Target="../media/image19.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8.png"/><Relationship Id="rId5" Type="http://schemas.openxmlformats.org/officeDocument/2006/relationships/image" Target="../media/image20.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8.png"/><Relationship Id="rId5" Type="http://schemas.openxmlformats.org/officeDocument/2006/relationships/image" Target="../media/image20.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8.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mailto:CNRfiscal@uidaho.edu" TargetMode="External"/><Relationship Id="rId5" Type="http://schemas.openxmlformats.org/officeDocument/2006/relationships/hyperlink" Target="mailto:cnrfiscal@uidaho.edu" TargetMode="Externa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hyperlink" Target="https://www.uidaho.edu/-/media/UIdaho-Responsive/Files/division-of-finance-and-administration/finance/Controller/accounts-payable/forms/membership-approval-request-form-oct.pdf" TargetMode="External"/><Relationship Id="rId3" Type="http://schemas.openxmlformats.org/officeDocument/2006/relationships/slideLayout" Target="../slideLayouts/slideLayout14.xml"/><Relationship Id="rId7" Type="http://schemas.openxmlformats.org/officeDocument/2006/relationships/hyperlink" Target="https://www.uidaho.edu/-/media/UIdaho-Responsive/Files/cnr/downloads/fac-staff-forms/Personal-Purchases-Log-form.pdf" TargetMode="Externa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https://www.uidaho.edu/-/media/UIdaho-Responsive/Files/cnr/downloads/fac-staff-forms/Purch-Card-Trans-Log-form.pdf" TargetMode="External"/><Relationship Id="rId11" Type="http://schemas.openxmlformats.org/officeDocument/2006/relationships/image" Target="../media/image8.png"/><Relationship Id="rId5" Type="http://schemas.openxmlformats.org/officeDocument/2006/relationships/hyperlink" Target="https://www.uidaho.edu/cnr/forms-resources/fiscal-hr-services" TargetMode="External"/><Relationship Id="rId10" Type="http://schemas.openxmlformats.org/officeDocument/2006/relationships/hyperlink" Target="https://www.uidaho.edu/dfa/finance/controller/accounts-payable/ap-forms" TargetMode="External"/><Relationship Id="rId4" Type="http://schemas.openxmlformats.org/officeDocument/2006/relationships/notesSlide" Target="../notesSlides/notesSlide27.xml"/><Relationship Id="rId9" Type="http://schemas.openxmlformats.org/officeDocument/2006/relationships/hyperlink" Target="https://www.uidaho.edu/dfa/finance/controller/accounts-payable/travel-services/transportation"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slideLayout" Target="../slideLayouts/slideLayout19.xml"/><Relationship Id="rId7" Type="http://schemas.openxmlformats.org/officeDocument/2006/relationships/diagramQuickStyle" Target="../diagrams/quickStyle2.xml"/><Relationship Id="rId12" Type="http://schemas.openxmlformats.org/officeDocument/2006/relationships/diagramQuickStyle" Target="../diagrams/quickStyle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5" Type="http://schemas.openxmlformats.org/officeDocument/2006/relationships/image" Target="../media/image8.png"/><Relationship Id="rId10" Type="http://schemas.openxmlformats.org/officeDocument/2006/relationships/diagramData" Target="../diagrams/data3.xml"/><Relationship Id="rId4" Type="http://schemas.openxmlformats.org/officeDocument/2006/relationships/notesSlide" Target="../notesSlides/notesSlide3.xml"/><Relationship Id="rId9" Type="http://schemas.microsoft.com/office/2007/relationships/diagramDrawing" Target="../diagrams/drawing2.xml"/><Relationship Id="rId14" Type="http://schemas.microsoft.com/office/2007/relationships/diagramDrawing" Target="../diagrams/drawing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uidaho.edu/-/media/UIdaho-Responsive/Files/cnr/downloads/fac-staff-forms/trav-exp-form.pdf" TargetMode="External"/><Relationship Id="rId5" Type="http://schemas.openxmlformats.org/officeDocument/2006/relationships/hyperlink" Target="mailto:CNRfiscal@uidaho.edu"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8.xml"/><Relationship Id="rId7" Type="http://schemas.openxmlformats.org/officeDocument/2006/relationships/diagramQuickStyle" Target="../diagrams/quickStyle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8.png"/><Relationship Id="rId4" Type="http://schemas.openxmlformats.org/officeDocument/2006/relationships/notesSlide" Target="../notesSlides/notesSlide5.xml"/><Relationship Id="rId9" Type="http://schemas.microsoft.com/office/2007/relationships/diagramDrawing" Target="../diagrams/drawing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hyperlink" Target="https://www.uidaho.edu/-/media/UIdaho-Responsive/Files/cnr/downloads/fac-staff-forms/cr-pre-approval-instructions.pdf"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hyperlink" Target="https://support.uidaho.edu/TDClient/Requests/ServiceDET?ID=707"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7E967C-D1C3-5440-8973-7342BE6311CB}"/>
              </a:ext>
            </a:extLst>
          </p:cNvPr>
          <p:cNvSpPr>
            <a:spLocks noGrp="1"/>
          </p:cNvSpPr>
          <p:nvPr>
            <p:ph type="title"/>
          </p:nvPr>
        </p:nvSpPr>
        <p:spPr>
          <a:xfrm>
            <a:off x="3909020" y="2002125"/>
            <a:ext cx="4962512" cy="3000821"/>
          </a:xfrm>
        </p:spPr>
        <p:txBody>
          <a:bodyPr/>
          <a:lstStyle/>
          <a:p>
            <a:pPr algn="ctr"/>
            <a:br>
              <a:rPr lang="en-US" dirty="0">
                <a:latin typeface="Franklin Gothic Demi"/>
              </a:rPr>
            </a:br>
            <a:r>
              <a:rPr lang="en-US" dirty="0">
                <a:latin typeface="Franklin Gothic Demi"/>
              </a:rPr>
              <a:t>Chrome River Travel</a:t>
            </a:r>
            <a:br>
              <a:rPr lang="en-US" dirty="0"/>
            </a:br>
            <a:r>
              <a:rPr lang="en-US" dirty="0">
                <a:latin typeface="Franklin Gothic Demi"/>
              </a:rPr>
              <a:t>for the </a:t>
            </a:r>
            <a:br>
              <a:rPr lang="en-US" dirty="0">
                <a:latin typeface="Franklin Gothic Demi"/>
              </a:rPr>
            </a:br>
            <a:r>
              <a:rPr lang="en-US" dirty="0">
                <a:latin typeface="Franklin Gothic Demi"/>
              </a:rPr>
              <a:t>Traveler</a:t>
            </a:r>
            <a:br>
              <a:rPr lang="en-US" dirty="0">
                <a:latin typeface="Franklin Gothic Demi"/>
              </a:rPr>
            </a:br>
            <a:br>
              <a:rPr lang="en-US" dirty="0">
                <a:latin typeface="Franklin Gothic Demi"/>
              </a:rPr>
            </a:br>
            <a:r>
              <a:rPr lang="en-US" dirty="0">
                <a:latin typeface="Franklin Gothic Demi"/>
              </a:rPr>
              <a:t>Training</a:t>
            </a:r>
            <a:endParaRPr lang="en-US" dirty="0"/>
          </a:p>
        </p:txBody>
      </p:sp>
      <p:pic>
        <p:nvPicPr>
          <p:cNvPr id="4" name="Slide 1 Narrration">
            <a:hlinkClick r:id="" action="ppaction://media"/>
            <a:extLst>
              <a:ext uri="{FF2B5EF4-FFF2-40B4-BE49-F238E27FC236}">
                <a16:creationId xmlns:a16="http://schemas.microsoft.com/office/drawing/2014/main" id="{DD2ABBFE-9EA1-E8C0-C89E-A29EF58CD7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6202680"/>
            <a:ext cx="609600" cy="609600"/>
          </a:xfrm>
          <a:prstGeom prst="rect">
            <a:avLst/>
          </a:prstGeom>
        </p:spPr>
      </p:pic>
    </p:spTree>
    <p:extLst>
      <p:ext uri="{BB962C8B-B14F-4D97-AF65-F5344CB8AC3E}">
        <p14:creationId xmlns:p14="http://schemas.microsoft.com/office/powerpoint/2010/main" val="103141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txBox="1">
            <a:spLocks noGrp="1"/>
          </p:cNvSpPr>
          <p:nvPr>
            <p:ph type="sldNum" sz="quarter" idx="7"/>
          </p:nvPr>
        </p:nvSpPr>
        <p:spPr>
          <a:xfrm>
            <a:off x="3590671" y="9420955"/>
            <a:ext cx="383539" cy="155575"/>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chemeClr val="tx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25"/>
              </a:spcBef>
            </a:pPr>
            <a:r>
              <a:rPr lang="en-US" spc="-5"/>
              <a:t>Page</a:t>
            </a:r>
            <a:r>
              <a:rPr lang="en-US" spc="-50"/>
              <a:t> </a:t>
            </a:r>
            <a:fld id="{81D60167-4931-47E6-BA6A-407CBD079E47}" type="slidenum">
              <a:rPr smtClean="0"/>
              <a:pPr marL="12700">
                <a:spcBef>
                  <a:spcPts val="25"/>
                </a:spcBef>
              </a:pPr>
              <a:t>10</a:t>
            </a:fld>
            <a:endParaRPr/>
          </a:p>
        </p:txBody>
      </p:sp>
      <p:sp>
        <p:nvSpPr>
          <p:cNvPr id="27" name="object 27"/>
          <p:cNvSpPr txBox="1"/>
          <p:nvPr/>
        </p:nvSpPr>
        <p:spPr>
          <a:xfrm>
            <a:off x="5950116" y="-6136"/>
            <a:ext cx="1234287" cy="101071"/>
          </a:xfrm>
          <a:prstGeom prst="rect">
            <a:avLst/>
          </a:prstGeom>
        </p:spPr>
        <p:txBody>
          <a:bodyPr vert="horz" wrap="square" lIns="0" tIns="8654" rIns="0" bIns="0" rtlCol="0" anchor="t">
            <a:spAutoFit/>
          </a:bodyPr>
          <a:lstStyle/>
          <a:p>
            <a:pPr marL="8255">
              <a:spcBef>
                <a:spcPts val="68"/>
              </a:spcBef>
            </a:pPr>
            <a:r>
              <a:rPr lang="en-US" sz="600" spc="-3">
                <a:latin typeface="Century"/>
              </a:rPr>
              <a:t>8-18-2022 A Bloomsburg</a:t>
            </a:r>
          </a:p>
        </p:txBody>
      </p:sp>
      <p:sp>
        <p:nvSpPr>
          <p:cNvPr id="32" name="TextBox 31">
            <a:extLst>
              <a:ext uri="{FF2B5EF4-FFF2-40B4-BE49-F238E27FC236}">
                <a16:creationId xmlns:a16="http://schemas.microsoft.com/office/drawing/2014/main" id="{930166ED-AD0D-DC60-B4E2-3BBBC1A58AAF}"/>
              </a:ext>
            </a:extLst>
          </p:cNvPr>
          <p:cNvSpPr txBox="1"/>
          <p:nvPr/>
        </p:nvSpPr>
        <p:spPr>
          <a:xfrm>
            <a:off x="278947" y="812318"/>
            <a:ext cx="4350203"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Filling out the form</a:t>
            </a:r>
          </a:p>
          <a:p>
            <a:pPr marL="457200" indent="-457200">
              <a:buAutoNum type="arabicPeriod"/>
            </a:pPr>
            <a:r>
              <a:rPr lang="en-US" sz="1600" dirty="0">
                <a:cs typeface="Calibri"/>
              </a:rPr>
              <a:t>Report name.</a:t>
            </a:r>
          </a:p>
          <a:p>
            <a:pPr marL="968375" lvl="1" indent="-457200">
              <a:buAutoNum type="alphaLcPeriod"/>
            </a:pPr>
            <a:r>
              <a:rPr lang="en-US" sz="1300" dirty="0">
                <a:latin typeface="Calibri"/>
                <a:ea typeface="+mn-lt"/>
                <a:cs typeface="+mn-lt"/>
              </a:rPr>
              <a:t>Report names must start with "TRPA" and include:</a:t>
            </a:r>
          </a:p>
          <a:p>
            <a:pPr marL="1479550" lvl="2" indent="-457200">
              <a:buAutoNum type="alphaLcPeriod"/>
            </a:pPr>
            <a:r>
              <a:rPr lang="en-US" sz="1300" dirty="0">
                <a:latin typeface="Calibri"/>
                <a:ea typeface="+mn-lt"/>
                <a:cs typeface="+mn-lt"/>
              </a:rPr>
              <a:t>your last name</a:t>
            </a:r>
          </a:p>
          <a:p>
            <a:pPr marL="1479550" lvl="2" indent="-457200">
              <a:buAutoNum type="alphaLcPeriod"/>
            </a:pPr>
            <a:r>
              <a:rPr lang="en-US" sz="1300" dirty="0">
                <a:latin typeface="Calibri"/>
                <a:ea typeface="+mn-lt"/>
                <a:cs typeface="+mn-lt"/>
              </a:rPr>
              <a:t>your first initial</a:t>
            </a:r>
          </a:p>
          <a:p>
            <a:pPr marL="1479550" lvl="2" indent="-457200">
              <a:buAutoNum type="alphaLcPeriod"/>
            </a:pPr>
            <a:r>
              <a:rPr lang="en-US" sz="1300" dirty="0">
                <a:latin typeface="Calibri"/>
                <a:ea typeface="+mn-lt"/>
                <a:cs typeface="+mn-lt"/>
              </a:rPr>
              <a:t>your destination</a:t>
            </a:r>
          </a:p>
          <a:p>
            <a:pPr marL="1479550" lvl="2" indent="-457200">
              <a:buAutoNum type="alphaLcPeriod"/>
            </a:pPr>
            <a:r>
              <a:rPr lang="en-US" sz="1300" dirty="0">
                <a:latin typeface="Calibri"/>
                <a:ea typeface="+mn-lt"/>
                <a:cs typeface="+mn-lt"/>
              </a:rPr>
              <a:t>your purpose (if it will fit)</a:t>
            </a:r>
          </a:p>
          <a:p>
            <a:pPr marL="1479550" lvl="2" indent="-457200">
              <a:buAutoNum type="alphaLcPeriod"/>
            </a:pPr>
            <a:r>
              <a:rPr lang="en-US" sz="1300" dirty="0">
                <a:latin typeface="Calibri"/>
                <a:ea typeface="+mn-lt"/>
                <a:cs typeface="+mn-lt"/>
              </a:rPr>
              <a:t>the departure date or date range for the trip</a:t>
            </a:r>
          </a:p>
          <a:p>
            <a:pPr marL="1308100" lvl="2" indent="-285750">
              <a:buFont typeface="Arial"/>
              <a:buChar char="•"/>
            </a:pPr>
            <a:r>
              <a:rPr lang="en-US" sz="1300" dirty="0">
                <a:latin typeface="Calibri"/>
                <a:ea typeface="+mn-lt"/>
                <a:cs typeface="+mn-lt"/>
              </a:rPr>
              <a:t>e.g. "TRPA J Vandal </a:t>
            </a:r>
            <a:r>
              <a:rPr lang="en-US" sz="1300" dirty="0" err="1">
                <a:latin typeface="Calibri"/>
                <a:ea typeface="+mn-lt"/>
                <a:cs typeface="+mn-lt"/>
              </a:rPr>
              <a:t>Boise,ID</a:t>
            </a:r>
            <a:r>
              <a:rPr lang="en-US" sz="1300" dirty="0">
                <a:latin typeface="Calibri"/>
                <a:ea typeface="+mn-lt"/>
                <a:cs typeface="+mn-lt"/>
              </a:rPr>
              <a:t> NRI 7.1-15.2022" or "TRPA_Vandal_J_Bend,OR_research_8-11-22"</a:t>
            </a:r>
          </a:p>
          <a:p>
            <a:pPr marL="968375" lvl="1" indent="-457200">
              <a:buAutoNum type="alphaLcPeriod"/>
            </a:pPr>
            <a:r>
              <a:rPr lang="en-US" sz="1300" dirty="0">
                <a:latin typeface="Calibri"/>
                <a:ea typeface="+mn-lt"/>
                <a:cs typeface="+mn-lt"/>
              </a:rPr>
              <a:t>NB: there is a 45-character limit to the title.</a:t>
            </a:r>
            <a:endParaRPr lang="en-US" sz="1300" dirty="0">
              <a:latin typeface="Calibri"/>
              <a:cs typeface="Calibri"/>
            </a:endParaRPr>
          </a:p>
          <a:p>
            <a:pPr marL="968375" lvl="1" indent="-457200">
              <a:buAutoNum type="alphaLcPeriod"/>
            </a:pPr>
            <a:r>
              <a:rPr lang="en-US" sz="1300" dirty="0">
                <a:cs typeface="Calibri"/>
              </a:rPr>
              <a:t>Blanket TRPAs are permissible but can only be made for a 90-day period, in a single state.   </a:t>
            </a:r>
            <a:endParaRPr lang="en-US" sz="2000" dirty="0">
              <a:cs typeface="Calibri"/>
            </a:endParaRPr>
          </a:p>
          <a:p>
            <a:pPr marL="1308100" lvl="2" indent="-285750">
              <a:buFont typeface="Arial"/>
              <a:buChar char="•"/>
            </a:pPr>
            <a:r>
              <a:rPr lang="en-US" sz="1300" dirty="0">
                <a:cs typeface="Calibri"/>
              </a:rPr>
              <a:t>e.g. "TRPA J Vandal IFC WA 7.1-9.30.22"</a:t>
            </a:r>
            <a:endParaRPr lang="en-US" sz="2000" dirty="0">
              <a:cs typeface="Calibri" panose="020F0502020204030204"/>
            </a:endParaRPr>
          </a:p>
          <a:p>
            <a:pPr marL="457200" indent="-457200">
              <a:buAutoNum type="arabicPeriod"/>
            </a:pPr>
            <a:r>
              <a:rPr lang="en-US" sz="1600" dirty="0">
                <a:cs typeface="Calibri"/>
              </a:rPr>
              <a:t>Start/end dates</a:t>
            </a:r>
          </a:p>
          <a:p>
            <a:pPr marL="968375" lvl="1" indent="-457200">
              <a:buAutoNum type="alphaLcPeriod"/>
            </a:pPr>
            <a:r>
              <a:rPr lang="en-US" sz="1300" dirty="0">
                <a:ea typeface="+mn-lt"/>
                <a:cs typeface="+mn-lt"/>
              </a:rPr>
              <a:t>Start date is the date you leave on your trip; end date is the date you return.</a:t>
            </a:r>
          </a:p>
          <a:p>
            <a:pPr marL="968375" lvl="1" indent="-457200">
              <a:buAutoNum type="alphaLcPeriod"/>
            </a:pPr>
            <a:r>
              <a:rPr lang="en-US" sz="1300" dirty="0">
                <a:ea typeface="+mn-lt"/>
                <a:cs typeface="+mn-lt"/>
              </a:rPr>
              <a:t>Add a day or two on either end of the trip in case of delays</a:t>
            </a:r>
          </a:p>
          <a:p>
            <a:pPr marL="457200" indent="-457200">
              <a:buAutoNum type="arabicPeriod"/>
            </a:pPr>
            <a:r>
              <a:rPr lang="en-US" sz="1600" dirty="0">
                <a:cs typeface="Calibri"/>
              </a:rPr>
              <a:t>Business purpose</a:t>
            </a:r>
          </a:p>
          <a:p>
            <a:pPr marL="968375" lvl="1" indent="-457200">
              <a:buAutoNum type="alphaLcPeriod"/>
            </a:pPr>
            <a:r>
              <a:rPr lang="en-US" sz="1300" dirty="0">
                <a:cs typeface="Calibri"/>
              </a:rPr>
              <a:t>Enter where you are going and the business-related reason why. If you are traveling with others, list the names of the other travelers.</a:t>
            </a:r>
          </a:p>
        </p:txBody>
      </p:sp>
      <p:sp>
        <p:nvSpPr>
          <p:cNvPr id="5" name="object 5">
            <a:extLst>
              <a:ext uri="{FF2B5EF4-FFF2-40B4-BE49-F238E27FC236}">
                <a16:creationId xmlns:a16="http://schemas.microsoft.com/office/drawing/2014/main" id="{F3385B3A-CFC2-AE80-177A-E301C652C060}"/>
              </a:ext>
            </a:extLst>
          </p:cNvPr>
          <p:cNvSpPr txBox="1"/>
          <p:nvPr/>
        </p:nvSpPr>
        <p:spPr>
          <a:xfrm>
            <a:off x="2220375" y="423312"/>
            <a:ext cx="6497268" cy="254523"/>
          </a:xfrm>
          <a:prstGeom prst="rect">
            <a:avLst/>
          </a:prstGeom>
        </p:spPr>
        <p:txBody>
          <a:bodyPr vert="horz" wrap="square" lIns="0" tIns="8221" rIns="0" bIns="0" rtlCol="0" anchor="t">
            <a:spAutoFit/>
          </a:bodyPr>
          <a:lstStyle/>
          <a:p>
            <a:pPr marL="8255">
              <a:spcBef>
                <a:spcPts val="65"/>
              </a:spcBef>
            </a:pPr>
            <a:r>
              <a:rPr lang="en-US" sz="1600" b="1" spc="-7">
                <a:latin typeface="Franklin Gothic Book"/>
                <a:cs typeface="Franklin Gothic Medium"/>
              </a:rPr>
              <a:t>Chrome River Travel Pre-Approval (TRPA) Instructions</a:t>
            </a:r>
          </a:p>
        </p:txBody>
      </p:sp>
      <p:pic>
        <p:nvPicPr>
          <p:cNvPr id="10" name="Picture 10" descr="Graphical user interface&#10;&#10;Description automatically generated">
            <a:extLst>
              <a:ext uri="{FF2B5EF4-FFF2-40B4-BE49-F238E27FC236}">
                <a16:creationId xmlns:a16="http://schemas.microsoft.com/office/drawing/2014/main" id="{9A6CCBA3-ED56-74A2-0C60-991170AE9B0B}"/>
              </a:ext>
            </a:extLst>
          </p:cNvPr>
          <p:cNvPicPr>
            <a:picLocks noChangeAspect="1"/>
          </p:cNvPicPr>
          <p:nvPr/>
        </p:nvPicPr>
        <p:blipFill>
          <a:blip r:embed="rId5"/>
          <a:stretch>
            <a:fillRect/>
          </a:stretch>
        </p:blipFill>
        <p:spPr>
          <a:xfrm>
            <a:off x="4523117" y="935058"/>
            <a:ext cx="4065917" cy="5433582"/>
          </a:xfrm>
          <a:prstGeom prst="rect">
            <a:avLst/>
          </a:prstGeom>
        </p:spPr>
      </p:pic>
      <p:pic>
        <p:nvPicPr>
          <p:cNvPr id="3" name="Slide 10 narration">
            <a:hlinkClick r:id="" action="ppaction://media"/>
            <a:extLst>
              <a:ext uri="{FF2B5EF4-FFF2-40B4-BE49-F238E27FC236}">
                <a16:creationId xmlns:a16="http://schemas.microsoft.com/office/drawing/2014/main" id="{70ED4CC3-8E38-2341-FA68-74A8E49E3C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6248400"/>
            <a:ext cx="609600" cy="609600"/>
          </a:xfrm>
          <a:prstGeom prst="rect">
            <a:avLst/>
          </a:prstGeom>
        </p:spPr>
      </p:pic>
      <p:sp>
        <p:nvSpPr>
          <p:cNvPr id="4" name="Rectangle 3">
            <a:extLst>
              <a:ext uri="{FF2B5EF4-FFF2-40B4-BE49-F238E27FC236}">
                <a16:creationId xmlns:a16="http://schemas.microsoft.com/office/drawing/2014/main" id="{A5E59246-990F-4157-E7D1-6489924DBDD1}"/>
              </a:ext>
            </a:extLst>
          </p:cNvPr>
          <p:cNvSpPr/>
          <p:nvPr/>
        </p:nvSpPr>
        <p:spPr>
          <a:xfrm>
            <a:off x="4600348" y="1745225"/>
            <a:ext cx="992780" cy="265471"/>
          </a:xfrm>
          <a:prstGeom prst="rect">
            <a:avLst/>
          </a:prstGeom>
          <a:no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67B6C61-2C55-F801-7184-059F7BAD9F6B}"/>
              </a:ext>
            </a:extLst>
          </p:cNvPr>
          <p:cNvSpPr/>
          <p:nvPr/>
        </p:nvSpPr>
        <p:spPr>
          <a:xfrm>
            <a:off x="4600348" y="3326779"/>
            <a:ext cx="992780" cy="265471"/>
          </a:xfrm>
          <a:prstGeom prst="rect">
            <a:avLst/>
          </a:prstGeom>
          <a:no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B6769B-CD57-9DF4-863E-B3EE8FD46F11}"/>
              </a:ext>
            </a:extLst>
          </p:cNvPr>
          <p:cNvSpPr/>
          <p:nvPr/>
        </p:nvSpPr>
        <p:spPr>
          <a:xfrm>
            <a:off x="4600348" y="2069843"/>
            <a:ext cx="992780" cy="511125"/>
          </a:xfrm>
          <a:prstGeom prst="rect">
            <a:avLst/>
          </a:prstGeom>
          <a:no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7254040"/>
      </p:ext>
    </p:extLst>
  </p:cSld>
  <p:clrMapOvr>
    <a:masterClrMapping/>
  </p:clrMapOvr>
  <mc:AlternateContent xmlns:mc="http://schemas.openxmlformats.org/markup-compatibility/2006" xmlns:p14="http://schemas.microsoft.com/office/powerpoint/2010/main">
    <mc:Choice Requires="p14">
      <p:transition spd="med" p14:dur="700" advTm="116550">
        <p:fade/>
      </p:transition>
    </mc:Choice>
    <mc:Fallback xmlns="">
      <p:transition spd="med" advTm="1165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550" fill="hold"/>
                                        <p:tgtEl>
                                          <p:spTgt spid="3"/>
                                        </p:tgtEl>
                                      </p:cBhvr>
                                    </p:cmd>
                                  </p:childTnLst>
                                </p:cTn>
                              </p:par>
                              <p:par>
                                <p:cTn id="7" presetID="1" presetClass="entr" presetSubtype="0" fill="hold" grpId="0" nodeType="withEffect">
                                  <p:stCondLst>
                                    <p:cond delay="500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xit" presetSubtype="0" fill="hold" grpId="1" nodeType="withEffect">
                                  <p:stCondLst>
                                    <p:cond delay="4200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4290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xit" presetSubtype="0" fill="hold" grpId="1" nodeType="withEffect">
                                  <p:stCondLst>
                                    <p:cond delay="9500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9650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4" grpId="0" animBg="1"/>
      <p:bldP spid="4" grpId="1" animBg="1"/>
      <p:bldP spid="6" grpId="0" animBg="1"/>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txBox="1">
            <a:spLocks noGrp="1"/>
          </p:cNvSpPr>
          <p:nvPr>
            <p:ph type="sldNum" sz="quarter" idx="7"/>
          </p:nvPr>
        </p:nvSpPr>
        <p:spPr>
          <a:xfrm>
            <a:off x="3590671" y="9420955"/>
            <a:ext cx="383539" cy="155575"/>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chemeClr val="tx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25"/>
              </a:spcBef>
            </a:pPr>
            <a:r>
              <a:rPr lang="en-US" spc="-5"/>
              <a:t>Page</a:t>
            </a:r>
            <a:r>
              <a:rPr lang="en-US" spc="-50"/>
              <a:t> </a:t>
            </a:r>
            <a:fld id="{81D60167-4931-47E6-BA6A-407CBD079E47}" type="slidenum">
              <a:rPr smtClean="0"/>
              <a:pPr marL="12700">
                <a:spcBef>
                  <a:spcPts val="25"/>
                </a:spcBef>
              </a:pPr>
              <a:t>11</a:t>
            </a:fld>
            <a:endParaRPr/>
          </a:p>
        </p:txBody>
      </p:sp>
      <p:sp>
        <p:nvSpPr>
          <p:cNvPr id="32" name="TextBox 31">
            <a:extLst>
              <a:ext uri="{FF2B5EF4-FFF2-40B4-BE49-F238E27FC236}">
                <a16:creationId xmlns:a16="http://schemas.microsoft.com/office/drawing/2014/main" id="{930166ED-AD0D-DC60-B4E2-3BBBC1A58AAF}"/>
              </a:ext>
            </a:extLst>
          </p:cNvPr>
          <p:cNvSpPr txBox="1"/>
          <p:nvPr/>
        </p:nvSpPr>
        <p:spPr>
          <a:xfrm>
            <a:off x="268649" y="832913"/>
            <a:ext cx="4350203"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Filling out the form</a:t>
            </a:r>
          </a:p>
          <a:p>
            <a:r>
              <a:rPr lang="en-US" sz="1600" dirty="0">
                <a:cs typeface="Calibri"/>
              </a:rPr>
              <a:t>4.       Travel Type</a:t>
            </a:r>
          </a:p>
          <a:p>
            <a:pPr marL="968375" lvl="1" indent="-457200">
              <a:buAutoNum type="alphaLcPeriod"/>
            </a:pPr>
            <a:r>
              <a:rPr lang="en-US" sz="1300" dirty="0">
                <a:latin typeface="Calibri"/>
                <a:ea typeface="+mn-lt"/>
                <a:cs typeface="+mn-lt"/>
              </a:rPr>
              <a:t>Choose "In state", "Out of State", or "International" from the drop-down menu.</a:t>
            </a:r>
            <a:endParaRPr lang="en-US" sz="1300" dirty="0">
              <a:cs typeface="Calibri"/>
            </a:endParaRPr>
          </a:p>
          <a:p>
            <a:pPr marL="968375" lvl="1" indent="-457200">
              <a:buAutoNum type="alphaLcPeriod"/>
            </a:pPr>
            <a:r>
              <a:rPr lang="en-US" sz="1300" dirty="0">
                <a:cs typeface="Calibri"/>
              </a:rPr>
              <a:t>DO NOT select Non-Travel</a:t>
            </a:r>
          </a:p>
          <a:p>
            <a:pPr marL="968375" lvl="1" indent="-457200">
              <a:buAutoNum type="alphaLcPeriod"/>
            </a:pPr>
            <a:r>
              <a:rPr lang="en-US" sz="1300" dirty="0">
                <a:cs typeface="Calibri"/>
              </a:rPr>
              <a:t>In-State travel must be on a different TRPA than Out-of-State travel. </a:t>
            </a:r>
          </a:p>
          <a:p>
            <a:pPr marL="968375" lvl="1" indent="-457200">
              <a:buAutoNum type="alphaLcPeriod"/>
            </a:pPr>
            <a:r>
              <a:rPr lang="en-US" sz="1300" dirty="0">
                <a:cs typeface="Calibri"/>
              </a:rPr>
              <a:t>For blanket travel, create a separate TRPA for each state.</a:t>
            </a:r>
          </a:p>
          <a:p>
            <a:r>
              <a:rPr lang="en-US" sz="1600" dirty="0">
                <a:cs typeface="Calibri"/>
              </a:rPr>
              <a:t>5.       Departure/Arrival Time</a:t>
            </a:r>
          </a:p>
          <a:p>
            <a:pPr marL="968375" lvl="1" indent="-457200">
              <a:buAutoNum type="alphaLcPeriod"/>
            </a:pPr>
            <a:r>
              <a:rPr lang="en-US" sz="1300" dirty="0">
                <a:ea typeface="+mn-lt"/>
                <a:cs typeface="+mn-lt"/>
              </a:rPr>
              <a:t>Ignore these</a:t>
            </a:r>
          </a:p>
          <a:p>
            <a:r>
              <a:rPr lang="en-US" sz="1600" dirty="0">
                <a:cs typeface="Calibri"/>
              </a:rPr>
              <a:t>6.       Add another location</a:t>
            </a:r>
          </a:p>
          <a:p>
            <a:pPr marL="968375" lvl="1" indent="-457200">
              <a:buAutoNum type="alphaLcPeriod"/>
            </a:pPr>
            <a:r>
              <a:rPr lang="en-US" sz="1300" dirty="0">
                <a:ea typeface="+mn-lt"/>
                <a:cs typeface="+mn-lt"/>
              </a:rPr>
              <a:t>Click this to bring up a text box where you can enter an extra destination, if you are traveling to multiple locations on the trip.</a:t>
            </a:r>
            <a:endParaRPr lang="en-US" sz="1300" dirty="0">
              <a:cs typeface="Calibri"/>
            </a:endParaRPr>
          </a:p>
          <a:p>
            <a:r>
              <a:rPr lang="en-US" sz="1600" dirty="0">
                <a:ea typeface="+mn-lt"/>
                <a:cs typeface="+mn-lt"/>
              </a:rPr>
              <a:t>7.       GL Approver</a:t>
            </a:r>
            <a:endParaRPr lang="en-US" sz="1600" dirty="0">
              <a:cs typeface="Calibri"/>
            </a:endParaRPr>
          </a:p>
          <a:p>
            <a:pPr marL="968375" lvl="1" indent="-457200">
              <a:buAutoNum type="arabicPeriod"/>
            </a:pPr>
            <a:r>
              <a:rPr lang="en-US" sz="1300" dirty="0">
                <a:ea typeface="+mn-lt"/>
                <a:cs typeface="+mn-lt"/>
              </a:rPr>
              <a:t>For CNR Travel on a grant index: Amy Huck</a:t>
            </a:r>
          </a:p>
          <a:p>
            <a:pPr marL="968375" lvl="1" indent="-457200">
              <a:buAutoNum type="arabicPeriod"/>
            </a:pPr>
            <a:r>
              <a:rPr lang="en-US" sz="1300" dirty="0">
                <a:ea typeface="+mn-lt"/>
                <a:cs typeface="+mn-lt"/>
              </a:rPr>
              <a:t>For CNR Travel on non-grant index: Joseph Gordon Christensen</a:t>
            </a:r>
          </a:p>
          <a:p>
            <a:pPr marL="968375" lvl="1" indent="-457200">
              <a:buAutoNum type="arabicPeriod"/>
            </a:pPr>
            <a:r>
              <a:rPr lang="en-US" sz="1300" dirty="0">
                <a:ea typeface="+mn-lt"/>
                <a:cs typeface="+mn-lt"/>
              </a:rPr>
              <a:t>For travel on a non-CNR index: Contact the college that controls the index.</a:t>
            </a:r>
          </a:p>
          <a:p>
            <a:pPr marL="968375" lvl="1" indent="-457200">
              <a:buAutoNum type="arabicPeriod"/>
            </a:pPr>
            <a:endParaRPr lang="en-US" sz="2000" dirty="0">
              <a:cs typeface="Calibri" panose="020F0502020204030204"/>
            </a:endParaRPr>
          </a:p>
        </p:txBody>
      </p:sp>
      <p:sp>
        <p:nvSpPr>
          <p:cNvPr id="7" name="object 5">
            <a:extLst>
              <a:ext uri="{FF2B5EF4-FFF2-40B4-BE49-F238E27FC236}">
                <a16:creationId xmlns:a16="http://schemas.microsoft.com/office/drawing/2014/main" id="{8C6CB9F9-ABBE-02D5-9B63-01B32D2A3987}"/>
              </a:ext>
            </a:extLst>
          </p:cNvPr>
          <p:cNvSpPr txBox="1"/>
          <p:nvPr/>
        </p:nvSpPr>
        <p:spPr>
          <a:xfrm>
            <a:off x="2220375" y="423312"/>
            <a:ext cx="6497268" cy="254523"/>
          </a:xfrm>
          <a:prstGeom prst="rect">
            <a:avLst/>
          </a:prstGeom>
        </p:spPr>
        <p:txBody>
          <a:bodyPr vert="horz" wrap="square" lIns="0" tIns="8221" rIns="0" bIns="0" rtlCol="0" anchor="t">
            <a:spAutoFit/>
          </a:bodyPr>
          <a:lstStyle/>
          <a:p>
            <a:pPr marL="8255">
              <a:spcBef>
                <a:spcPts val="65"/>
              </a:spcBef>
            </a:pPr>
            <a:r>
              <a:rPr lang="en-US" sz="1600" b="1" spc="-7">
                <a:latin typeface="Franklin Gothic Book"/>
                <a:cs typeface="Franklin Gothic Medium"/>
              </a:rPr>
              <a:t>Chrome River Travel Pre-Approval (TRPA) Instructions</a:t>
            </a:r>
          </a:p>
        </p:txBody>
      </p:sp>
      <p:pic>
        <p:nvPicPr>
          <p:cNvPr id="2" name="Picture 5" descr="Graphical user interface, application&#10;&#10;Description automatically generated">
            <a:extLst>
              <a:ext uri="{FF2B5EF4-FFF2-40B4-BE49-F238E27FC236}">
                <a16:creationId xmlns:a16="http://schemas.microsoft.com/office/drawing/2014/main" id="{43FF4ED8-EBDC-B37C-BBAE-7F733C4CB368}"/>
              </a:ext>
            </a:extLst>
          </p:cNvPr>
          <p:cNvPicPr>
            <a:picLocks noChangeAspect="1"/>
          </p:cNvPicPr>
          <p:nvPr/>
        </p:nvPicPr>
        <p:blipFill>
          <a:blip r:embed="rId5"/>
          <a:stretch>
            <a:fillRect/>
          </a:stretch>
        </p:blipFill>
        <p:spPr>
          <a:xfrm>
            <a:off x="4683211" y="957076"/>
            <a:ext cx="3906794" cy="5345441"/>
          </a:xfrm>
          <a:prstGeom prst="rect">
            <a:avLst/>
          </a:prstGeom>
        </p:spPr>
      </p:pic>
      <p:sp>
        <p:nvSpPr>
          <p:cNvPr id="4" name="object 27">
            <a:extLst>
              <a:ext uri="{FF2B5EF4-FFF2-40B4-BE49-F238E27FC236}">
                <a16:creationId xmlns:a16="http://schemas.microsoft.com/office/drawing/2014/main" id="{B183105E-8B18-BC25-840C-D9F25218B42B}"/>
              </a:ext>
            </a:extLst>
          </p:cNvPr>
          <p:cNvSpPr txBox="1"/>
          <p:nvPr/>
        </p:nvSpPr>
        <p:spPr>
          <a:xfrm>
            <a:off x="5950116" y="-6136"/>
            <a:ext cx="1234287" cy="101071"/>
          </a:xfrm>
          <a:prstGeom prst="rect">
            <a:avLst/>
          </a:prstGeom>
        </p:spPr>
        <p:txBody>
          <a:bodyPr vert="horz" wrap="square" lIns="0" tIns="8654" rIns="0" bIns="0" rtlCol="0" anchor="t">
            <a:spAutoFit/>
          </a:bodyPr>
          <a:lstStyle/>
          <a:p>
            <a:pPr marL="8255">
              <a:spcBef>
                <a:spcPts val="68"/>
              </a:spcBef>
            </a:pPr>
            <a:r>
              <a:rPr lang="en-US" sz="600" spc="-3">
                <a:latin typeface="Century"/>
              </a:rPr>
              <a:t>8-18-2022 A Bloomsburg</a:t>
            </a:r>
          </a:p>
        </p:txBody>
      </p:sp>
      <p:pic>
        <p:nvPicPr>
          <p:cNvPr id="6" name="Slide 11 Narration">
            <a:hlinkClick r:id="" action="ppaction://media"/>
            <a:extLst>
              <a:ext uri="{FF2B5EF4-FFF2-40B4-BE49-F238E27FC236}">
                <a16:creationId xmlns:a16="http://schemas.microsoft.com/office/drawing/2014/main" id="{22EBB404-B918-A0D1-6881-B997427470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6236368"/>
            <a:ext cx="609600" cy="609600"/>
          </a:xfrm>
          <a:prstGeom prst="rect">
            <a:avLst/>
          </a:prstGeom>
        </p:spPr>
      </p:pic>
      <p:sp>
        <p:nvSpPr>
          <p:cNvPr id="3" name="Rectangle 2">
            <a:extLst>
              <a:ext uri="{FF2B5EF4-FFF2-40B4-BE49-F238E27FC236}">
                <a16:creationId xmlns:a16="http://schemas.microsoft.com/office/drawing/2014/main" id="{4885F320-D7D8-73C0-C316-C3A1CB2D8E00}"/>
              </a:ext>
            </a:extLst>
          </p:cNvPr>
          <p:cNvSpPr/>
          <p:nvPr/>
        </p:nvSpPr>
        <p:spPr>
          <a:xfrm>
            <a:off x="4739562" y="3629796"/>
            <a:ext cx="992780" cy="265471"/>
          </a:xfrm>
          <a:prstGeom prst="rect">
            <a:avLst/>
          </a:prstGeom>
          <a:no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76B9DE9-A9ED-D527-2710-5E18DED9E945}"/>
              </a:ext>
            </a:extLst>
          </p:cNvPr>
          <p:cNvSpPr/>
          <p:nvPr/>
        </p:nvSpPr>
        <p:spPr>
          <a:xfrm>
            <a:off x="4739562" y="3946481"/>
            <a:ext cx="992780" cy="5812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022EF47-471C-0F0C-B03C-74FC84F237FE}"/>
              </a:ext>
            </a:extLst>
          </p:cNvPr>
          <p:cNvSpPr/>
          <p:nvPr/>
        </p:nvSpPr>
        <p:spPr>
          <a:xfrm>
            <a:off x="4739562" y="4578969"/>
            <a:ext cx="992780" cy="228027"/>
          </a:xfrm>
          <a:prstGeom prst="rect">
            <a:avLst/>
          </a:prstGeom>
          <a:no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9043717-3DAD-C857-5804-138D22216A1B}"/>
              </a:ext>
            </a:extLst>
          </p:cNvPr>
          <p:cNvSpPr/>
          <p:nvPr/>
        </p:nvSpPr>
        <p:spPr>
          <a:xfrm>
            <a:off x="4739562" y="4850694"/>
            <a:ext cx="992780" cy="228027"/>
          </a:xfrm>
          <a:prstGeom prst="rect">
            <a:avLst/>
          </a:prstGeom>
          <a:no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D1A419B9-113D-5215-0FB9-0275B97A7B5A}"/>
              </a:ext>
            </a:extLst>
          </p:cNvPr>
          <p:cNvCxnSpPr/>
          <p:nvPr/>
        </p:nvCxnSpPr>
        <p:spPr>
          <a:xfrm flipH="1">
            <a:off x="5950116" y="4424516"/>
            <a:ext cx="68649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7939813"/>
      </p:ext>
    </p:extLst>
  </p:cSld>
  <p:clrMapOvr>
    <a:masterClrMapping/>
  </p:clrMapOvr>
  <mc:AlternateContent xmlns:mc="http://schemas.openxmlformats.org/markup-compatibility/2006" xmlns:p14="http://schemas.microsoft.com/office/powerpoint/2010/main">
    <mc:Choice Requires="p14">
      <p:transition spd="med" p14:dur="700" advTm="85250">
        <p:fade/>
      </p:transition>
    </mc:Choice>
    <mc:Fallback xmlns="">
      <p:transition spd="med" advTm="85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221"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101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xit" presetSubtype="0" fill="hold" grpId="1" nodeType="withEffect">
                                  <p:stCondLst>
                                    <p:cond delay="2000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nodeType="withEffect">
                                  <p:stCondLst>
                                    <p:cond delay="2000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grpId="0" nodeType="withEffect">
                                  <p:stCondLst>
                                    <p:cond delay="2060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xit" presetSubtype="0" fill="hold" grpId="1" nodeType="withEffect">
                                  <p:stCondLst>
                                    <p:cond delay="2350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grpId="0" nodeType="withEffect">
                                  <p:stCondLst>
                                    <p:cond delay="2390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xit" presetSubtype="0" fill="hold" grpId="1" nodeType="withEffect">
                                  <p:stCondLst>
                                    <p:cond delay="5100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ntr" presetSubtype="0" fill="hold" grpId="0" nodeType="withEffect">
                                  <p:stCondLst>
                                    <p:cond delay="5250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bldLst>
      <p:bldP spid="3" grpId="0" animBg="1"/>
      <p:bldP spid="3" grpId="1" animBg="1"/>
      <p:bldP spid="5" grpId="0" animBg="1"/>
      <p:bldP spid="5" grpId="1" animBg="1"/>
      <p:bldP spid="8" grpId="0" animBg="1"/>
      <p:bldP spid="8" grpId="1"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Graphical user interface, text, application, email&#10;&#10;Description automatically generated">
            <a:extLst>
              <a:ext uri="{FF2B5EF4-FFF2-40B4-BE49-F238E27FC236}">
                <a16:creationId xmlns:a16="http://schemas.microsoft.com/office/drawing/2014/main" id="{5B75A05E-4A61-C050-5060-82610B8BBCE8}"/>
              </a:ext>
            </a:extLst>
          </p:cNvPr>
          <p:cNvPicPr>
            <a:picLocks noChangeAspect="1"/>
          </p:cNvPicPr>
          <p:nvPr/>
        </p:nvPicPr>
        <p:blipFill>
          <a:blip r:embed="rId5"/>
          <a:stretch>
            <a:fillRect/>
          </a:stretch>
        </p:blipFill>
        <p:spPr>
          <a:xfrm>
            <a:off x="4502149" y="3412445"/>
            <a:ext cx="4023784" cy="3345693"/>
          </a:xfrm>
          <a:prstGeom prst="rect">
            <a:avLst/>
          </a:prstGeom>
        </p:spPr>
      </p:pic>
      <p:pic>
        <p:nvPicPr>
          <p:cNvPr id="8" name="Picture 8" descr="Graphical user interface, text, application, email&#10;&#10;Description automatically generated">
            <a:extLst>
              <a:ext uri="{FF2B5EF4-FFF2-40B4-BE49-F238E27FC236}">
                <a16:creationId xmlns:a16="http://schemas.microsoft.com/office/drawing/2014/main" id="{704737DC-3248-6F01-75FC-DDC4AC0A456C}"/>
              </a:ext>
            </a:extLst>
          </p:cNvPr>
          <p:cNvPicPr>
            <a:picLocks noChangeAspect="1"/>
          </p:cNvPicPr>
          <p:nvPr/>
        </p:nvPicPr>
        <p:blipFill>
          <a:blip r:embed="rId6"/>
          <a:stretch>
            <a:fillRect/>
          </a:stretch>
        </p:blipFill>
        <p:spPr>
          <a:xfrm>
            <a:off x="4459817" y="920230"/>
            <a:ext cx="4150783" cy="3355957"/>
          </a:xfrm>
          <a:prstGeom prst="rect">
            <a:avLst/>
          </a:prstGeom>
        </p:spPr>
      </p:pic>
      <p:sp>
        <p:nvSpPr>
          <p:cNvPr id="28" name="object 28"/>
          <p:cNvSpPr txBox="1">
            <a:spLocks noGrp="1"/>
          </p:cNvSpPr>
          <p:nvPr>
            <p:ph type="sldNum" sz="quarter" idx="7"/>
          </p:nvPr>
        </p:nvSpPr>
        <p:spPr>
          <a:xfrm>
            <a:off x="3590671" y="9420955"/>
            <a:ext cx="383539" cy="155575"/>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chemeClr val="tx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25"/>
              </a:spcBef>
            </a:pPr>
            <a:r>
              <a:rPr lang="en-US" spc="-5"/>
              <a:t>Page</a:t>
            </a:r>
            <a:r>
              <a:rPr lang="en-US" spc="-50"/>
              <a:t> </a:t>
            </a:r>
            <a:fld id="{81D60167-4931-47E6-BA6A-407CBD079E47}" type="slidenum">
              <a:rPr dirty="0" smtClean="0"/>
              <a:pPr marL="12700">
                <a:spcBef>
                  <a:spcPts val="25"/>
                </a:spcBef>
              </a:pPr>
              <a:t>12</a:t>
            </a:fld>
            <a:endParaRPr/>
          </a:p>
        </p:txBody>
      </p:sp>
      <p:sp>
        <p:nvSpPr>
          <p:cNvPr id="32" name="TextBox 31">
            <a:extLst>
              <a:ext uri="{FF2B5EF4-FFF2-40B4-BE49-F238E27FC236}">
                <a16:creationId xmlns:a16="http://schemas.microsoft.com/office/drawing/2014/main" id="{930166ED-AD0D-DC60-B4E2-3BBBC1A58AAF}"/>
              </a:ext>
            </a:extLst>
          </p:cNvPr>
          <p:cNvSpPr txBox="1"/>
          <p:nvPr/>
        </p:nvSpPr>
        <p:spPr>
          <a:xfrm>
            <a:off x="278947" y="812318"/>
            <a:ext cx="4223203" cy="57400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Filling out the form</a:t>
            </a:r>
          </a:p>
          <a:p>
            <a:r>
              <a:rPr lang="en-US" sz="1600" dirty="0">
                <a:ea typeface="+mn-lt"/>
                <a:cs typeface="+mn-lt"/>
              </a:rPr>
              <a:t>8.       Alcohol</a:t>
            </a:r>
            <a:endParaRPr lang="en-US" dirty="0">
              <a:ea typeface="+mn-lt"/>
              <a:cs typeface="+mn-lt"/>
            </a:endParaRPr>
          </a:p>
          <a:p>
            <a:pPr marL="968375" lvl="1" indent="-457200">
              <a:buAutoNum type="alphaLcPeriod"/>
            </a:pPr>
            <a:r>
              <a:rPr lang="en-US" sz="1300" dirty="0">
                <a:ea typeface="+mn-lt"/>
                <a:cs typeface="+mn-lt"/>
              </a:rPr>
              <a:t>Talk to CNR Fiscal before clicking this</a:t>
            </a:r>
          </a:p>
          <a:p>
            <a:r>
              <a:rPr lang="en-US" sz="1600" dirty="0">
                <a:cs typeface="Calibri"/>
              </a:rPr>
              <a:t>9.       Cash advance</a:t>
            </a:r>
            <a:endParaRPr lang="en-US" sz="2000" dirty="0">
              <a:cs typeface="Calibri"/>
            </a:endParaRPr>
          </a:p>
          <a:p>
            <a:pPr marL="968375" lvl="1" indent="-457200">
              <a:buAutoNum type="alphaLcPeriod"/>
            </a:pPr>
            <a:r>
              <a:rPr lang="en-US" sz="1300" dirty="0">
                <a:ea typeface="+mn-lt"/>
                <a:cs typeface="+mn-lt"/>
              </a:rPr>
              <a:t>Talk to CNR Fiscal before typing in this box</a:t>
            </a:r>
          </a:p>
          <a:p>
            <a:pPr marL="968375" lvl="1" indent="-457200">
              <a:buAutoNum type="alphaLcPeriod"/>
            </a:pPr>
            <a:r>
              <a:rPr lang="en-US" sz="1300" dirty="0">
                <a:ea typeface="+mn-lt"/>
                <a:cs typeface="+mn-lt"/>
              </a:rPr>
              <a:t>Only for use by employees who don't have a p-card. </a:t>
            </a:r>
          </a:p>
          <a:p>
            <a:pPr marL="968375" lvl="1" indent="-457200">
              <a:buAutoNum type="alphaLcPeriod"/>
            </a:pPr>
            <a:r>
              <a:rPr lang="en-US" sz="1300" dirty="0">
                <a:ea typeface="+mn-lt"/>
                <a:cs typeface="+mn-lt"/>
              </a:rPr>
              <a:t>Requires more advance notice than a regular TRPA</a:t>
            </a:r>
            <a:endParaRPr lang="en-US" sz="1300" dirty="0"/>
          </a:p>
          <a:p>
            <a:r>
              <a:rPr lang="en-US" sz="1600" dirty="0">
                <a:cs typeface="Calibri"/>
              </a:rPr>
              <a:t>10.     Banner index, Activity code, Location code</a:t>
            </a:r>
          </a:p>
          <a:p>
            <a:pPr marL="854075" lvl="1" indent="-342900">
              <a:buAutoNum type="alphaLcPeriod"/>
            </a:pPr>
            <a:r>
              <a:rPr lang="en-US" sz="1300" dirty="0">
                <a:ea typeface="+mn-lt"/>
                <a:cs typeface="+mn-lt"/>
              </a:rPr>
              <a:t>Enter the six-digit index on which your travel will be paid.</a:t>
            </a:r>
          </a:p>
          <a:p>
            <a:pPr marL="854075" lvl="1" indent="-342900">
              <a:buAutoNum type="alphaLcPeriod"/>
            </a:pPr>
            <a:r>
              <a:rPr lang="en-US" sz="1300" dirty="0">
                <a:ea typeface="+mn-lt"/>
                <a:cs typeface="+mn-lt"/>
              </a:rPr>
              <a:t>If you do not know your index, contact your supervisor.</a:t>
            </a:r>
          </a:p>
          <a:p>
            <a:pPr marL="854075" lvl="1" indent="-342900">
              <a:buAutoNum type="alphaLcPeriod"/>
            </a:pPr>
            <a:r>
              <a:rPr lang="en-US" sz="1300" dirty="0">
                <a:ea typeface="+mn-lt"/>
                <a:cs typeface="+mn-lt"/>
              </a:rPr>
              <a:t>After you enter the index, two more fields will pop up: Activity Code and Location Code</a:t>
            </a:r>
          </a:p>
          <a:p>
            <a:pPr marL="854075" lvl="1" indent="-342900">
              <a:buAutoNum type="alphaLcPeriod"/>
            </a:pPr>
            <a:r>
              <a:rPr lang="en-US" sz="1300" dirty="0">
                <a:ea typeface="+mn-lt"/>
                <a:cs typeface="+mn-lt"/>
              </a:rPr>
              <a:t>Enter "Use default" for both. Sometimes the default Activity Code will flood in automatically. If the Location Code floods in, delete and enter “leave location code blank”</a:t>
            </a:r>
          </a:p>
          <a:p>
            <a:pPr marL="854075" lvl="1" indent="-342900">
              <a:buAutoNum type="alphaLcPeriod"/>
            </a:pPr>
            <a:r>
              <a:rPr lang="en-US" sz="1300" dirty="0">
                <a:ea typeface="+mn-lt"/>
                <a:cs typeface="+mn-lt"/>
              </a:rPr>
              <a:t>If you need to split the travel between two or more indexes, click the "+ Add Banner index" link</a:t>
            </a:r>
          </a:p>
          <a:p>
            <a:r>
              <a:rPr lang="en-US" sz="1600" dirty="0">
                <a:cs typeface="Calibri"/>
              </a:rPr>
              <a:t>11.     Click the "Save" button at the top of the </a:t>
            </a:r>
          </a:p>
          <a:p>
            <a:r>
              <a:rPr lang="en-US" sz="1600" dirty="0">
                <a:cs typeface="Calibri"/>
              </a:rPr>
              <a:t>           window.</a:t>
            </a:r>
          </a:p>
          <a:p>
            <a:pPr marL="511175" lvl="1"/>
            <a:endParaRPr lang="en-US" sz="2000" dirty="0">
              <a:cs typeface="Calibri"/>
            </a:endParaRPr>
          </a:p>
        </p:txBody>
      </p:sp>
      <p:sp>
        <p:nvSpPr>
          <p:cNvPr id="6" name="Rectangle 5">
            <a:extLst>
              <a:ext uri="{FF2B5EF4-FFF2-40B4-BE49-F238E27FC236}">
                <a16:creationId xmlns:a16="http://schemas.microsoft.com/office/drawing/2014/main" id="{D48498A5-78BE-3116-1FB9-96F0A35C55B4}"/>
              </a:ext>
            </a:extLst>
          </p:cNvPr>
          <p:cNvSpPr/>
          <p:nvPr/>
        </p:nvSpPr>
        <p:spPr>
          <a:xfrm>
            <a:off x="4643966" y="5003800"/>
            <a:ext cx="2127249" cy="105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A8722C6-7F42-59C8-71E1-94CD96CE096A}"/>
              </a:ext>
            </a:extLst>
          </p:cNvPr>
          <p:cNvSpPr txBox="1"/>
          <p:nvPr/>
        </p:nvSpPr>
        <p:spPr>
          <a:xfrm>
            <a:off x="4570941" y="4941359"/>
            <a:ext cx="398145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accent1">
                    <a:lumMod val="65000"/>
                    <a:lumOff val="35000"/>
                  </a:schemeClr>
                </a:solidFill>
              </a:rPr>
              <a:t>111111-120000 677-00XXX-- Sample Index – do not use</a:t>
            </a:r>
            <a:endParaRPr lang="en-US" sz="800">
              <a:solidFill>
                <a:schemeClr val="accent1">
                  <a:lumMod val="65000"/>
                  <a:lumOff val="35000"/>
                </a:schemeClr>
              </a:solidFill>
              <a:cs typeface="Calibri"/>
            </a:endParaRPr>
          </a:p>
        </p:txBody>
      </p:sp>
      <p:sp>
        <p:nvSpPr>
          <p:cNvPr id="12" name="Rectangle 11">
            <a:extLst>
              <a:ext uri="{FF2B5EF4-FFF2-40B4-BE49-F238E27FC236}">
                <a16:creationId xmlns:a16="http://schemas.microsoft.com/office/drawing/2014/main" id="{A1C3521E-46A7-18D5-A432-24D1CDFE2ACC}"/>
              </a:ext>
            </a:extLst>
          </p:cNvPr>
          <p:cNvSpPr/>
          <p:nvPr/>
        </p:nvSpPr>
        <p:spPr>
          <a:xfrm>
            <a:off x="4633382" y="2483454"/>
            <a:ext cx="2127249" cy="105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25982C9-D795-D4EA-19B7-CE93751DEB1A}"/>
              </a:ext>
            </a:extLst>
          </p:cNvPr>
          <p:cNvSpPr txBox="1"/>
          <p:nvPr/>
        </p:nvSpPr>
        <p:spPr>
          <a:xfrm>
            <a:off x="4522560" y="2425550"/>
            <a:ext cx="398145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accent1">
                    <a:lumMod val="65000"/>
                    <a:lumOff val="35000"/>
                  </a:schemeClr>
                </a:solidFill>
              </a:rPr>
              <a:t>111111-120000 677-00XXX-- Sample Index – do not use</a:t>
            </a:r>
            <a:endParaRPr lang="en-US" sz="800">
              <a:solidFill>
                <a:schemeClr val="accent1">
                  <a:lumMod val="65000"/>
                  <a:lumOff val="35000"/>
                </a:schemeClr>
              </a:solidFill>
              <a:cs typeface="Calibri"/>
            </a:endParaRPr>
          </a:p>
        </p:txBody>
      </p:sp>
      <p:sp>
        <p:nvSpPr>
          <p:cNvPr id="14" name="Rectangle 13">
            <a:extLst>
              <a:ext uri="{FF2B5EF4-FFF2-40B4-BE49-F238E27FC236}">
                <a16:creationId xmlns:a16="http://schemas.microsoft.com/office/drawing/2014/main" id="{A4F56371-AEB5-1ED8-2479-CD222CBBEF32}"/>
              </a:ext>
            </a:extLst>
          </p:cNvPr>
          <p:cNvSpPr/>
          <p:nvPr/>
        </p:nvSpPr>
        <p:spPr>
          <a:xfrm>
            <a:off x="4400550" y="3606799"/>
            <a:ext cx="4275666" cy="67733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E4D9738-019F-6A85-DC57-190207350205}"/>
              </a:ext>
            </a:extLst>
          </p:cNvPr>
          <p:cNvSpPr/>
          <p:nvPr/>
        </p:nvSpPr>
        <p:spPr>
          <a:xfrm>
            <a:off x="8533341" y="923926"/>
            <a:ext cx="84667" cy="335491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73A9B3-F427-0926-DF0A-FC1DC20C9C28}"/>
              </a:ext>
            </a:extLst>
          </p:cNvPr>
          <p:cNvSpPr/>
          <p:nvPr/>
        </p:nvSpPr>
        <p:spPr>
          <a:xfrm flipV="1">
            <a:off x="4315884" y="6231466"/>
            <a:ext cx="4254499" cy="53975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bject 5">
            <a:extLst>
              <a:ext uri="{FF2B5EF4-FFF2-40B4-BE49-F238E27FC236}">
                <a16:creationId xmlns:a16="http://schemas.microsoft.com/office/drawing/2014/main" id="{3856628D-220F-9800-FF47-71AF4EC21C3B}"/>
              </a:ext>
            </a:extLst>
          </p:cNvPr>
          <p:cNvSpPr txBox="1"/>
          <p:nvPr/>
        </p:nvSpPr>
        <p:spPr>
          <a:xfrm>
            <a:off x="2220375" y="423312"/>
            <a:ext cx="6497268" cy="254523"/>
          </a:xfrm>
          <a:prstGeom prst="rect">
            <a:avLst/>
          </a:prstGeom>
        </p:spPr>
        <p:txBody>
          <a:bodyPr vert="horz" wrap="square" lIns="0" tIns="8221" rIns="0" bIns="0" rtlCol="0" anchor="t">
            <a:spAutoFit/>
          </a:bodyPr>
          <a:lstStyle/>
          <a:p>
            <a:pPr marL="8255">
              <a:spcBef>
                <a:spcPts val="65"/>
              </a:spcBef>
            </a:pPr>
            <a:r>
              <a:rPr lang="en-US" sz="1600" b="1" spc="-7">
                <a:latin typeface="Franklin Gothic Book"/>
                <a:cs typeface="Franklin Gothic Medium"/>
              </a:rPr>
              <a:t>Chrome River Travel Pre-Approval (TRPA) Instructions</a:t>
            </a:r>
          </a:p>
        </p:txBody>
      </p:sp>
      <p:sp>
        <p:nvSpPr>
          <p:cNvPr id="3" name="object 27">
            <a:extLst>
              <a:ext uri="{FF2B5EF4-FFF2-40B4-BE49-F238E27FC236}">
                <a16:creationId xmlns:a16="http://schemas.microsoft.com/office/drawing/2014/main" id="{85B01DAD-2B5D-8F21-59AF-E65BC66E0266}"/>
              </a:ext>
            </a:extLst>
          </p:cNvPr>
          <p:cNvSpPr txBox="1"/>
          <p:nvPr/>
        </p:nvSpPr>
        <p:spPr>
          <a:xfrm>
            <a:off x="5950116" y="-6136"/>
            <a:ext cx="1234287" cy="101071"/>
          </a:xfrm>
          <a:prstGeom prst="rect">
            <a:avLst/>
          </a:prstGeom>
        </p:spPr>
        <p:txBody>
          <a:bodyPr vert="horz" wrap="square" lIns="0" tIns="8654" rIns="0" bIns="0" rtlCol="0" anchor="t">
            <a:spAutoFit/>
          </a:bodyPr>
          <a:lstStyle/>
          <a:p>
            <a:pPr marL="8255">
              <a:spcBef>
                <a:spcPts val="68"/>
              </a:spcBef>
            </a:pPr>
            <a:r>
              <a:rPr lang="en-US" sz="600" spc="-3">
                <a:latin typeface="Century"/>
              </a:rPr>
              <a:t>8-18-2022 A Bloomsburg</a:t>
            </a:r>
          </a:p>
        </p:txBody>
      </p:sp>
      <p:sp>
        <p:nvSpPr>
          <p:cNvPr id="2" name="Rectangle 1">
            <a:extLst>
              <a:ext uri="{FF2B5EF4-FFF2-40B4-BE49-F238E27FC236}">
                <a16:creationId xmlns:a16="http://schemas.microsoft.com/office/drawing/2014/main" id="{4567364D-1A31-A39F-5BE1-A426054466B9}"/>
              </a:ext>
            </a:extLst>
          </p:cNvPr>
          <p:cNvSpPr/>
          <p:nvPr/>
        </p:nvSpPr>
        <p:spPr>
          <a:xfrm>
            <a:off x="4476228" y="1183815"/>
            <a:ext cx="1740487" cy="28129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FBDDECC-8B3D-7A05-3E56-EA036B531116}"/>
              </a:ext>
            </a:extLst>
          </p:cNvPr>
          <p:cNvSpPr/>
          <p:nvPr/>
        </p:nvSpPr>
        <p:spPr>
          <a:xfrm>
            <a:off x="4483637" y="1453963"/>
            <a:ext cx="2276994" cy="22547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73316D-9BC8-8FB8-E2AD-2DB8EECAF692}"/>
              </a:ext>
            </a:extLst>
          </p:cNvPr>
          <p:cNvSpPr/>
          <p:nvPr/>
        </p:nvSpPr>
        <p:spPr>
          <a:xfrm>
            <a:off x="4503083" y="2076823"/>
            <a:ext cx="992780" cy="265471"/>
          </a:xfrm>
          <a:prstGeom prst="rect">
            <a:avLst/>
          </a:prstGeom>
          <a:no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19E4AF-9697-DF0D-8D1A-593FEB732341}"/>
              </a:ext>
            </a:extLst>
          </p:cNvPr>
          <p:cNvSpPr/>
          <p:nvPr/>
        </p:nvSpPr>
        <p:spPr>
          <a:xfrm>
            <a:off x="4522560" y="3309227"/>
            <a:ext cx="992780" cy="265471"/>
          </a:xfrm>
          <a:prstGeom prst="rect">
            <a:avLst/>
          </a:prstGeom>
          <a:no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BBA30C30-3976-227F-850B-EAA9451032FE}"/>
              </a:ext>
            </a:extLst>
          </p:cNvPr>
          <p:cNvSpPr/>
          <p:nvPr/>
        </p:nvSpPr>
        <p:spPr>
          <a:xfrm>
            <a:off x="4155447" y="2655742"/>
            <a:ext cx="274599" cy="194354"/>
          </a:xfrm>
          <a:prstGeom prst="rightArrow">
            <a:avLst/>
          </a:prstGeom>
          <a:solidFill>
            <a:srgbClr val="66FF66"/>
          </a:solid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25C000DE-F7DE-8627-EB54-06A50C0FFBE8}"/>
              </a:ext>
            </a:extLst>
          </p:cNvPr>
          <p:cNvSpPr/>
          <p:nvPr/>
        </p:nvSpPr>
        <p:spPr>
          <a:xfrm>
            <a:off x="4185218" y="2956530"/>
            <a:ext cx="274599" cy="194354"/>
          </a:xfrm>
          <a:prstGeom prst="rightArrow">
            <a:avLst/>
          </a:prstGeom>
          <a:solidFill>
            <a:srgbClr val="66FF66"/>
          </a:solid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Slide 12">
            <a:hlinkClick r:id="" action="ppaction://media"/>
            <a:extLst>
              <a:ext uri="{FF2B5EF4-FFF2-40B4-BE49-F238E27FC236}">
                <a16:creationId xmlns:a16="http://schemas.microsoft.com/office/drawing/2014/main" id="{316ABE52-CA56-4933-2544-F3289D4631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5933" y="6231466"/>
            <a:ext cx="609600" cy="609600"/>
          </a:xfrm>
          <a:prstGeom prst="rect">
            <a:avLst/>
          </a:prstGeom>
        </p:spPr>
      </p:pic>
    </p:spTree>
    <p:extLst>
      <p:ext uri="{BB962C8B-B14F-4D97-AF65-F5344CB8AC3E}">
        <p14:creationId xmlns:p14="http://schemas.microsoft.com/office/powerpoint/2010/main" val="1319347985"/>
      </p:ext>
    </p:extLst>
  </p:cSld>
  <p:clrMapOvr>
    <a:masterClrMapping/>
  </p:clrMapOvr>
  <mc:AlternateContent xmlns:mc="http://schemas.openxmlformats.org/markup-compatibility/2006" xmlns:p14="http://schemas.microsoft.com/office/powerpoint/2010/main">
    <mc:Choice Requires="p14">
      <p:transition spd="med" p14:dur="700" advTm="89244">
        <p:fade/>
      </p:transition>
    </mc:Choice>
    <mc:Fallback xmlns="">
      <p:transition spd="med" advTm="892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61" fill="hold"/>
                                        <p:tgtEl>
                                          <p:spTgt spid="22"/>
                                        </p:tgtEl>
                                      </p:cBhvr>
                                    </p:cmd>
                                  </p:childTnLst>
                                </p:cTn>
                              </p:par>
                              <p:par>
                                <p:cTn id="7" presetID="1" presetClass="entr" presetSubtype="0" fill="hold" grpId="0" nodeType="withEffect">
                                  <p:stCondLst>
                                    <p:cond delay="200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xit" presetSubtype="0" fill="hold" grpId="1" nodeType="withEffect">
                                  <p:stCondLst>
                                    <p:cond delay="840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940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xit" presetSubtype="0" fill="hold" grpId="1" nodeType="withEffect">
                                  <p:stCondLst>
                                    <p:cond delay="2440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ntr" presetSubtype="0" fill="hold" grpId="0" nodeType="withEffect">
                                  <p:stCondLst>
                                    <p:cond delay="2560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4000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xit" presetSubtype="0" fill="hold" grpId="1" nodeType="withEffect">
                                  <p:stCondLst>
                                    <p:cond delay="40800"/>
                                  </p:stCondLst>
                                  <p:childTnLst>
                                    <p:set>
                                      <p:cBhvr>
                                        <p:cTn id="20" dur="1" fill="hold">
                                          <p:stCondLst>
                                            <p:cond delay="0"/>
                                          </p:stCondLst>
                                        </p:cTn>
                                        <p:tgtEl>
                                          <p:spTgt spid="20"/>
                                        </p:tgtEl>
                                        <p:attrNameLst>
                                          <p:attrName>style.visibility</p:attrName>
                                        </p:attrNameLst>
                                      </p:cBhvr>
                                      <p:to>
                                        <p:strVal val="hidden"/>
                                      </p:to>
                                    </p:set>
                                  </p:childTnLst>
                                </p:cTn>
                              </p:par>
                              <p:par>
                                <p:cTn id="21" presetID="1" presetClass="entr" presetSubtype="0" fill="hold" grpId="0" nodeType="withEffect">
                                  <p:stCondLst>
                                    <p:cond delay="4150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xit" presetSubtype="0" fill="hold" grpId="1" nodeType="withEffect">
                                  <p:stCondLst>
                                    <p:cond delay="42400"/>
                                  </p:stCondLst>
                                  <p:childTnLst>
                                    <p:set>
                                      <p:cBhvr>
                                        <p:cTn id="24" dur="1" fill="hold">
                                          <p:stCondLst>
                                            <p:cond delay="0"/>
                                          </p:stCondLst>
                                        </p:cTn>
                                        <p:tgtEl>
                                          <p:spTgt spid="21"/>
                                        </p:tgtEl>
                                        <p:attrNameLst>
                                          <p:attrName>style.visibility</p:attrName>
                                        </p:attrNameLst>
                                      </p:cBhvr>
                                      <p:to>
                                        <p:strVal val="hidden"/>
                                      </p:to>
                                    </p:set>
                                  </p:childTnLst>
                                </p:cTn>
                              </p:par>
                              <p:par>
                                <p:cTn id="25" presetID="1" presetClass="exit" presetSubtype="0" fill="hold" grpId="1" nodeType="withEffect">
                                  <p:stCondLst>
                                    <p:cond delay="7510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ntr" presetSubtype="0" fill="hold" grpId="0" nodeType="withEffect">
                                  <p:stCondLst>
                                    <p:cond delay="7570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xit" presetSubtype="0" fill="hold" grpId="1" nodeType="withEffect">
                                  <p:stCondLst>
                                    <p:cond delay="7940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2"/>
                </p:tgtEl>
              </p:cMediaNode>
            </p:audio>
          </p:childTnLst>
        </p:cTn>
      </p:par>
    </p:tnLst>
    <p:bldLst>
      <p:bldP spid="2" grpId="0" animBg="1"/>
      <p:bldP spid="2" grpId="1" animBg="1"/>
      <p:bldP spid="4" grpId="0" animBg="1"/>
      <p:bldP spid="4" grpId="1" animBg="1"/>
      <p:bldP spid="10" grpId="0" animBg="1"/>
      <p:bldP spid="10" grpId="1" animBg="1"/>
      <p:bldP spid="17" grpId="0" animBg="1"/>
      <p:bldP spid="17" grpId="1" animBg="1"/>
      <p:bldP spid="20" grpId="0" animBg="1"/>
      <p:bldP spid="20" grpId="1" animBg="1"/>
      <p:bldP spid="21" grpId="0" animBg="1"/>
      <p:bldP spid="2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txBox="1">
            <a:spLocks noGrp="1"/>
          </p:cNvSpPr>
          <p:nvPr>
            <p:ph type="sldNum" sz="quarter" idx="7"/>
          </p:nvPr>
        </p:nvSpPr>
        <p:spPr>
          <a:xfrm>
            <a:off x="3590671" y="9420955"/>
            <a:ext cx="383539" cy="155575"/>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chemeClr val="tx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25"/>
              </a:spcBef>
            </a:pPr>
            <a:r>
              <a:rPr lang="en-US" spc="-5"/>
              <a:t>Page</a:t>
            </a:r>
            <a:r>
              <a:rPr lang="en-US" spc="-50"/>
              <a:t> </a:t>
            </a:r>
            <a:fld id="{81D60167-4931-47E6-BA6A-407CBD079E47}" type="slidenum">
              <a:rPr dirty="0" smtClean="0"/>
              <a:pPr marL="12700">
                <a:spcBef>
                  <a:spcPts val="25"/>
                </a:spcBef>
              </a:pPr>
              <a:t>13</a:t>
            </a:fld>
            <a:endParaRPr/>
          </a:p>
        </p:txBody>
      </p:sp>
      <p:sp>
        <p:nvSpPr>
          <p:cNvPr id="32" name="TextBox 31">
            <a:extLst>
              <a:ext uri="{FF2B5EF4-FFF2-40B4-BE49-F238E27FC236}">
                <a16:creationId xmlns:a16="http://schemas.microsoft.com/office/drawing/2014/main" id="{930166ED-AD0D-DC60-B4E2-3BBBC1A58AAF}"/>
              </a:ext>
            </a:extLst>
          </p:cNvPr>
          <p:cNvSpPr txBox="1"/>
          <p:nvPr/>
        </p:nvSpPr>
        <p:spPr>
          <a:xfrm>
            <a:off x="278947" y="812318"/>
            <a:ext cx="7856310" cy="58169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Add Preapproval Type</a:t>
            </a:r>
            <a:endParaRPr lang="en-US" dirty="0"/>
          </a:p>
          <a:p>
            <a:r>
              <a:rPr lang="en-US" sz="1600" dirty="0">
                <a:cs typeface="Calibri"/>
              </a:rPr>
              <a:t>After you save, this screen will come up.</a:t>
            </a:r>
          </a:p>
          <a:p>
            <a:endParaRPr lang="en-US" sz="1600" dirty="0">
              <a:cs typeface="Calibri"/>
            </a:endParaRPr>
          </a:p>
          <a:p>
            <a:endParaRPr lang="en-US" sz="1600" dirty="0">
              <a:cs typeface="Calibri"/>
            </a:endParaRPr>
          </a:p>
          <a:p>
            <a:endParaRPr lang="en-US" sz="1600" dirty="0">
              <a:cs typeface="Calibri"/>
            </a:endParaRPr>
          </a:p>
          <a:p>
            <a:endParaRPr lang="en-US" sz="1600" dirty="0">
              <a:cs typeface="Calibri"/>
            </a:endParaRPr>
          </a:p>
          <a:p>
            <a:endParaRPr lang="en-US" sz="1600" dirty="0">
              <a:cs typeface="Calibri"/>
            </a:endParaRPr>
          </a:p>
          <a:p>
            <a:endParaRPr lang="en-US" sz="1600" dirty="0">
              <a:cs typeface="Calibri"/>
            </a:endParaRPr>
          </a:p>
          <a:p>
            <a:r>
              <a:rPr lang="en-US" sz="1600" dirty="0">
                <a:cs typeface="Calibri"/>
              </a:rPr>
              <a:t>Select the "Miscellaneous" tile.</a:t>
            </a:r>
          </a:p>
          <a:p>
            <a:endParaRPr lang="en-US" sz="1600" dirty="0">
              <a:cs typeface="Calibri"/>
            </a:endParaRPr>
          </a:p>
          <a:p>
            <a:endParaRPr lang="en-US" sz="1600" dirty="0">
              <a:cs typeface="Calibri"/>
            </a:endParaRPr>
          </a:p>
          <a:p>
            <a:endParaRPr lang="en-US" sz="1600" dirty="0">
              <a:cs typeface="Calibri"/>
            </a:endParaRPr>
          </a:p>
          <a:p>
            <a:endParaRPr lang="en-US" sz="1600" dirty="0">
              <a:cs typeface="Calibri"/>
            </a:endParaRPr>
          </a:p>
          <a:p>
            <a:endParaRPr lang="en-US" sz="1600" dirty="0">
              <a:cs typeface="Calibri"/>
            </a:endParaRPr>
          </a:p>
          <a:p>
            <a:endParaRPr lang="en-US" sz="1600" dirty="0">
              <a:cs typeface="Calibri"/>
            </a:endParaRPr>
          </a:p>
          <a:p>
            <a:endParaRPr lang="en-US" sz="1600" dirty="0">
              <a:cs typeface="Calibri"/>
            </a:endParaRPr>
          </a:p>
          <a:p>
            <a:endParaRPr lang="en-US" sz="1600" dirty="0">
              <a:cs typeface="Calibri"/>
            </a:endParaRPr>
          </a:p>
          <a:p>
            <a:r>
              <a:rPr lang="en-US" sz="1600" dirty="0">
                <a:cs typeface="Calibri"/>
              </a:rPr>
              <a:t>Enter an amount in the "Estimated Amount" field. </a:t>
            </a:r>
          </a:p>
          <a:p>
            <a:r>
              <a:rPr lang="en-US" sz="1600" dirty="0">
                <a:cs typeface="Calibri"/>
              </a:rPr>
              <a:t>Choose an amount that you think will cover all your trip expenses, then add 30%.</a:t>
            </a:r>
            <a:endParaRPr lang="en-US" dirty="0"/>
          </a:p>
          <a:p>
            <a:r>
              <a:rPr lang="en-US" sz="1600" dirty="0">
                <a:cs typeface="Calibri"/>
              </a:rPr>
              <a:t>Type what that will cover in the Description box, e.g. airfare, lodging, </a:t>
            </a:r>
            <a:r>
              <a:rPr lang="en-US" sz="1600" dirty="0" err="1">
                <a:cs typeface="Calibri"/>
              </a:rPr>
              <a:t>perdiem</a:t>
            </a:r>
            <a:r>
              <a:rPr lang="en-US" sz="1600" dirty="0">
                <a:cs typeface="Calibri"/>
              </a:rPr>
              <a:t>.</a:t>
            </a:r>
          </a:p>
          <a:p>
            <a:r>
              <a:rPr lang="en-US" sz="1600" dirty="0">
                <a:cs typeface="Calibri"/>
              </a:rPr>
              <a:t>Click the "Save" button to add the amount to the TRPA</a:t>
            </a:r>
          </a:p>
          <a:p>
            <a:endParaRPr lang="en-US" sz="1600" dirty="0">
              <a:cs typeface="Calibri"/>
            </a:endParaRPr>
          </a:p>
          <a:p>
            <a:r>
              <a:rPr lang="en-US" sz="1600" dirty="0">
                <a:cs typeface="Calibri"/>
              </a:rPr>
              <a:t>DO NOT ITEMIZE YOUR ESTIMATED EXPENSES.</a:t>
            </a:r>
          </a:p>
        </p:txBody>
      </p:sp>
      <p:sp>
        <p:nvSpPr>
          <p:cNvPr id="18" name="object 5">
            <a:extLst>
              <a:ext uri="{FF2B5EF4-FFF2-40B4-BE49-F238E27FC236}">
                <a16:creationId xmlns:a16="http://schemas.microsoft.com/office/drawing/2014/main" id="{3856628D-220F-9800-FF47-71AF4EC21C3B}"/>
              </a:ext>
            </a:extLst>
          </p:cNvPr>
          <p:cNvSpPr txBox="1"/>
          <p:nvPr/>
        </p:nvSpPr>
        <p:spPr>
          <a:xfrm>
            <a:off x="2220375" y="423312"/>
            <a:ext cx="6497268" cy="254523"/>
          </a:xfrm>
          <a:prstGeom prst="rect">
            <a:avLst/>
          </a:prstGeom>
        </p:spPr>
        <p:txBody>
          <a:bodyPr vert="horz" wrap="square" lIns="0" tIns="8221" rIns="0" bIns="0" rtlCol="0" anchor="t">
            <a:spAutoFit/>
          </a:bodyPr>
          <a:lstStyle/>
          <a:p>
            <a:pPr marL="8255">
              <a:spcBef>
                <a:spcPts val="65"/>
              </a:spcBef>
            </a:pPr>
            <a:r>
              <a:rPr lang="en-US" sz="1600" b="1" spc="-7">
                <a:latin typeface="Franklin Gothic Book"/>
                <a:cs typeface="Franklin Gothic Medium"/>
              </a:rPr>
              <a:t>Chrome River Travel Pre-Approval (TRPA) Instructions</a:t>
            </a:r>
          </a:p>
        </p:txBody>
      </p:sp>
      <p:pic>
        <p:nvPicPr>
          <p:cNvPr id="2" name="Picture 2" descr="Graphical user interface, text, application, Word&#10;&#10;Description automatically generated">
            <a:extLst>
              <a:ext uri="{FF2B5EF4-FFF2-40B4-BE49-F238E27FC236}">
                <a16:creationId xmlns:a16="http://schemas.microsoft.com/office/drawing/2014/main" id="{665996A8-9DFE-8083-8665-35E64D8F1094}"/>
              </a:ext>
            </a:extLst>
          </p:cNvPr>
          <p:cNvPicPr>
            <a:picLocks noChangeAspect="1"/>
          </p:cNvPicPr>
          <p:nvPr/>
        </p:nvPicPr>
        <p:blipFill>
          <a:blip r:embed="rId5"/>
          <a:stretch>
            <a:fillRect/>
          </a:stretch>
        </p:blipFill>
        <p:spPr>
          <a:xfrm>
            <a:off x="1662793" y="1509023"/>
            <a:ext cx="4335236" cy="1200169"/>
          </a:xfrm>
          <a:prstGeom prst="rect">
            <a:avLst/>
          </a:prstGeom>
        </p:spPr>
      </p:pic>
      <p:pic>
        <p:nvPicPr>
          <p:cNvPr id="3" name="Picture 3" descr="Graphical user interface, text, application&#10;&#10;Description automatically generated">
            <a:extLst>
              <a:ext uri="{FF2B5EF4-FFF2-40B4-BE49-F238E27FC236}">
                <a16:creationId xmlns:a16="http://schemas.microsoft.com/office/drawing/2014/main" id="{1DC714B2-C907-6CDD-EE74-6932A0A33223}"/>
              </a:ext>
            </a:extLst>
          </p:cNvPr>
          <p:cNvPicPr>
            <a:picLocks noChangeAspect="1"/>
          </p:cNvPicPr>
          <p:nvPr/>
        </p:nvPicPr>
        <p:blipFill>
          <a:blip r:embed="rId6"/>
          <a:stretch>
            <a:fillRect/>
          </a:stretch>
        </p:blipFill>
        <p:spPr>
          <a:xfrm>
            <a:off x="1664201" y="3214858"/>
            <a:ext cx="3668485" cy="1886924"/>
          </a:xfrm>
          <a:prstGeom prst="rect">
            <a:avLst/>
          </a:prstGeom>
        </p:spPr>
      </p:pic>
      <p:sp>
        <p:nvSpPr>
          <p:cNvPr id="5" name="object 27">
            <a:extLst>
              <a:ext uri="{FF2B5EF4-FFF2-40B4-BE49-F238E27FC236}">
                <a16:creationId xmlns:a16="http://schemas.microsoft.com/office/drawing/2014/main" id="{BB25DFA0-10F7-4901-BA85-9D57F7C35808}"/>
              </a:ext>
            </a:extLst>
          </p:cNvPr>
          <p:cNvSpPr txBox="1"/>
          <p:nvPr/>
        </p:nvSpPr>
        <p:spPr>
          <a:xfrm>
            <a:off x="5950116" y="-6136"/>
            <a:ext cx="1234287" cy="101071"/>
          </a:xfrm>
          <a:prstGeom prst="rect">
            <a:avLst/>
          </a:prstGeom>
        </p:spPr>
        <p:txBody>
          <a:bodyPr vert="horz" wrap="square" lIns="0" tIns="8654" rIns="0" bIns="0" rtlCol="0" anchor="t">
            <a:spAutoFit/>
          </a:bodyPr>
          <a:lstStyle/>
          <a:p>
            <a:pPr marL="8255">
              <a:spcBef>
                <a:spcPts val="68"/>
              </a:spcBef>
            </a:pPr>
            <a:r>
              <a:rPr lang="en-US" sz="600" spc="-3">
                <a:latin typeface="Century"/>
              </a:rPr>
              <a:t>8-18-2022 A Bloomsburg</a:t>
            </a:r>
          </a:p>
        </p:txBody>
      </p:sp>
      <p:pic>
        <p:nvPicPr>
          <p:cNvPr id="7" name="Slide 13 narration">
            <a:hlinkClick r:id="" action="ppaction://media"/>
            <a:extLst>
              <a:ext uri="{FF2B5EF4-FFF2-40B4-BE49-F238E27FC236}">
                <a16:creationId xmlns:a16="http://schemas.microsoft.com/office/drawing/2014/main" id="{98C24C6D-7C30-337E-F8DD-6F819E7276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60253" y="6129888"/>
            <a:ext cx="609600" cy="609600"/>
          </a:xfrm>
          <a:prstGeom prst="rect">
            <a:avLst/>
          </a:prstGeom>
        </p:spPr>
      </p:pic>
      <p:sp>
        <p:nvSpPr>
          <p:cNvPr id="4" name="Arrow: Up 3">
            <a:extLst>
              <a:ext uri="{FF2B5EF4-FFF2-40B4-BE49-F238E27FC236}">
                <a16:creationId xmlns:a16="http://schemas.microsoft.com/office/drawing/2014/main" id="{9B7DC5B2-BD1B-226A-B3B6-51A4C77783C5}"/>
              </a:ext>
            </a:extLst>
          </p:cNvPr>
          <p:cNvSpPr/>
          <p:nvPr/>
        </p:nvSpPr>
        <p:spPr>
          <a:xfrm>
            <a:off x="5460259" y="2741092"/>
            <a:ext cx="489857" cy="473766"/>
          </a:xfrm>
          <a:prstGeom prst="up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5104530"/>
      </p:ext>
    </p:extLst>
  </p:cSld>
  <p:clrMapOvr>
    <a:masterClrMapping/>
  </p:clrMapOvr>
  <mc:AlternateContent xmlns:mc="http://schemas.openxmlformats.org/markup-compatibility/2006" xmlns:p14="http://schemas.microsoft.com/office/powerpoint/2010/main">
    <mc:Choice Requires="p14">
      <p:transition spd="med" p14:dur="700" advTm="43640">
        <p:fade/>
      </p:transition>
    </mc:Choice>
    <mc:Fallback xmlns="">
      <p:transition spd="med" advTm="436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90" fill="hold"/>
                                        <p:tgtEl>
                                          <p:spTgt spid="7"/>
                                        </p:tgtEl>
                                      </p:cBhvr>
                                    </p:cmd>
                                  </p:childTnLst>
                                </p:cTn>
                              </p:par>
                              <p:par>
                                <p:cTn id="7" presetID="1" presetClass="entr" presetSubtype="0" fill="hold" grpId="0" nodeType="withEffect">
                                  <p:stCondLst>
                                    <p:cond delay="1260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7"/>
                </p:tgtEl>
              </p:cMediaNode>
            </p:audio>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F5480-D273-4835-5995-E9ED4DE7B8A9}"/>
              </a:ext>
            </a:extLst>
          </p:cNvPr>
          <p:cNvSpPr>
            <a:spLocks noGrp="1"/>
          </p:cNvSpPr>
          <p:nvPr>
            <p:ph type="dt" sz="half" idx="10"/>
          </p:nvPr>
        </p:nvSpPr>
        <p:spPr/>
        <p:txBody>
          <a:bodyPr/>
          <a:lstStyle/>
          <a:p>
            <a:endParaRPr lang="en-US" dirty="0"/>
          </a:p>
        </p:txBody>
      </p:sp>
      <p:sp>
        <p:nvSpPr>
          <p:cNvPr id="3" name="TextBox 2">
            <a:extLst>
              <a:ext uri="{FF2B5EF4-FFF2-40B4-BE49-F238E27FC236}">
                <a16:creationId xmlns:a16="http://schemas.microsoft.com/office/drawing/2014/main" id="{272834B8-E9DA-F39B-0484-DA563183778B}"/>
              </a:ext>
            </a:extLst>
          </p:cNvPr>
          <p:cNvSpPr txBox="1"/>
          <p:nvPr/>
        </p:nvSpPr>
        <p:spPr>
          <a:xfrm>
            <a:off x="393246" y="1205822"/>
            <a:ext cx="718593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latin typeface="Franklin Gothic Book"/>
              </a:rPr>
              <a:t>You did not create a TRPA before your trip</a:t>
            </a:r>
          </a:p>
          <a:p>
            <a:pPr marL="342900" indent="-342900">
              <a:buFont typeface="Arial"/>
              <a:buChar char="•"/>
            </a:pPr>
            <a:r>
              <a:rPr lang="en-US" sz="2000">
                <a:latin typeface="Franklin Gothic Book"/>
              </a:rPr>
              <a:t>Your TRPA was not approved before your trip's start date</a:t>
            </a:r>
          </a:p>
          <a:p>
            <a:pPr marL="342900" indent="-342900">
              <a:buFont typeface="Arial"/>
              <a:buChar char="•"/>
            </a:pPr>
            <a:r>
              <a:rPr lang="en-US" sz="2000">
                <a:latin typeface="Franklin Gothic Book"/>
              </a:rPr>
              <a:t>Your trip exceeded the dates listed on your TRPA, even for reasons out of your control</a:t>
            </a:r>
          </a:p>
        </p:txBody>
      </p:sp>
      <p:sp>
        <p:nvSpPr>
          <p:cNvPr id="4" name="TextBox 3">
            <a:extLst>
              <a:ext uri="{FF2B5EF4-FFF2-40B4-BE49-F238E27FC236}">
                <a16:creationId xmlns:a16="http://schemas.microsoft.com/office/drawing/2014/main" id="{C5895D67-D3C8-8661-0157-E89085E24A69}"/>
              </a:ext>
            </a:extLst>
          </p:cNvPr>
          <p:cNvSpPr txBox="1"/>
          <p:nvPr/>
        </p:nvSpPr>
        <p:spPr>
          <a:xfrm>
            <a:off x="397329" y="439909"/>
            <a:ext cx="5165271" cy="6078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350" b="1">
                <a:latin typeface="Franklin Gothic Demi"/>
              </a:rPr>
              <a:t>AFTER-THE-FACT TRPA</a:t>
            </a:r>
          </a:p>
        </p:txBody>
      </p:sp>
      <p:sp>
        <p:nvSpPr>
          <p:cNvPr id="5" name="TextBox 4">
            <a:extLst>
              <a:ext uri="{FF2B5EF4-FFF2-40B4-BE49-F238E27FC236}">
                <a16:creationId xmlns:a16="http://schemas.microsoft.com/office/drawing/2014/main" id="{4DDBA0C0-0F19-D198-CF53-B1381CA5EE68}"/>
              </a:ext>
            </a:extLst>
          </p:cNvPr>
          <p:cNvSpPr txBox="1"/>
          <p:nvPr/>
        </p:nvSpPr>
        <p:spPr>
          <a:xfrm>
            <a:off x="397329" y="2689447"/>
            <a:ext cx="8294914" cy="7331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Franklin Gothic Demi"/>
              </a:rPr>
              <a:t>A TRPA is still required before you will be reimbursed and before your travel claim can be processed.</a:t>
            </a:r>
          </a:p>
        </p:txBody>
      </p:sp>
      <p:sp>
        <p:nvSpPr>
          <p:cNvPr id="6" name="TextBox 5">
            <a:extLst>
              <a:ext uri="{FF2B5EF4-FFF2-40B4-BE49-F238E27FC236}">
                <a16:creationId xmlns:a16="http://schemas.microsoft.com/office/drawing/2014/main" id="{8839565D-61C9-3802-5EC7-53536E2BAC03}"/>
              </a:ext>
            </a:extLst>
          </p:cNvPr>
          <p:cNvSpPr txBox="1"/>
          <p:nvPr/>
        </p:nvSpPr>
        <p:spPr>
          <a:xfrm>
            <a:off x="395926" y="3739567"/>
            <a:ext cx="869387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latin typeface="Franklin Gothic Book"/>
              </a:rPr>
              <a:t>Fill out a Travel Pre-Approval Exception form, found on Accounts Payable's Travel website: </a:t>
            </a:r>
            <a:r>
              <a:rPr lang="en-US" sz="2000">
                <a:latin typeface="Franklin Gothic Book"/>
                <a:ea typeface="+mn-lt"/>
                <a:cs typeface="+mn-lt"/>
                <a:hlinkClick r:id="rId5"/>
              </a:rPr>
              <a:t>https://www.uidaho.edu/dfa/finance/controller/accounts-payable/travel-services/travel-forms-and-policies</a:t>
            </a:r>
            <a:endParaRPr lang="en-US" sz="2000">
              <a:latin typeface="Franklin Gothic Book"/>
              <a:cs typeface="Calibri" panose="020F0502020204030204"/>
            </a:endParaRPr>
          </a:p>
          <a:p>
            <a:pPr marL="342900" indent="-342900">
              <a:buFont typeface="Arial"/>
              <a:buChar char="•"/>
            </a:pPr>
            <a:r>
              <a:rPr lang="en-US" sz="2000">
                <a:latin typeface="Franklin Gothic Book"/>
                <a:ea typeface="+mn-lt"/>
                <a:cs typeface="+mn-lt"/>
              </a:rPr>
              <a:t>Have your supervisor sign the form</a:t>
            </a:r>
          </a:p>
          <a:p>
            <a:pPr marL="342900" indent="-342900">
              <a:buFont typeface="Arial"/>
              <a:buChar char="•"/>
            </a:pPr>
            <a:r>
              <a:rPr lang="en-US" sz="2000">
                <a:latin typeface="Franklin Gothic Book"/>
                <a:ea typeface="+mn-lt"/>
                <a:cs typeface="+mn-lt"/>
              </a:rPr>
              <a:t>Attach the form to your new TRPA before submitting the TRPA</a:t>
            </a:r>
          </a:p>
          <a:p>
            <a:endParaRPr lang="en-US" sz="2000">
              <a:ea typeface="+mn-lt"/>
              <a:cs typeface="+mn-lt"/>
            </a:endParaRPr>
          </a:p>
        </p:txBody>
      </p:sp>
      <p:pic>
        <p:nvPicPr>
          <p:cNvPr id="7" name="Slide 14 narration">
            <a:hlinkClick r:id="" action="ppaction://media"/>
            <a:extLst>
              <a:ext uri="{FF2B5EF4-FFF2-40B4-BE49-F238E27FC236}">
                <a16:creationId xmlns:a16="http://schemas.microsoft.com/office/drawing/2014/main" id="{090C7DE7-6B7C-9147-6AED-9D7A1562CD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0196" y="6130876"/>
            <a:ext cx="609600" cy="609600"/>
          </a:xfrm>
          <a:prstGeom prst="rect">
            <a:avLst/>
          </a:prstGeom>
        </p:spPr>
      </p:pic>
    </p:spTree>
    <p:extLst>
      <p:ext uri="{BB962C8B-B14F-4D97-AF65-F5344CB8AC3E}">
        <p14:creationId xmlns:p14="http://schemas.microsoft.com/office/powerpoint/2010/main" val="840896367"/>
      </p:ext>
    </p:extLst>
  </p:cSld>
  <p:clrMapOvr>
    <a:masterClrMapping/>
  </p:clrMapOvr>
  <mc:AlternateContent xmlns:mc="http://schemas.openxmlformats.org/markup-compatibility/2006" xmlns:p14="http://schemas.microsoft.com/office/powerpoint/2010/main">
    <mc:Choice Requires="p14">
      <p:transition spd="med" p14:dur="700" advTm="63632">
        <p:fade/>
      </p:transition>
    </mc:Choice>
    <mc:Fallback xmlns="">
      <p:transition spd="med" advTm="636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6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5D4DF-DF8B-4BDE-AF8B-10043AEC6808}"/>
              </a:ext>
            </a:extLst>
          </p:cNvPr>
          <p:cNvSpPr>
            <a:spLocks noGrp="1"/>
          </p:cNvSpPr>
          <p:nvPr>
            <p:ph type="title"/>
          </p:nvPr>
        </p:nvSpPr>
        <p:spPr>
          <a:xfrm>
            <a:off x="484639" y="325785"/>
            <a:ext cx="7886782" cy="461665"/>
          </a:xfrm>
        </p:spPr>
        <p:txBody>
          <a:bodyPr/>
          <a:lstStyle/>
          <a:p>
            <a:r>
              <a:rPr lang="en-US"/>
              <a:t>International travel</a:t>
            </a:r>
          </a:p>
        </p:txBody>
      </p:sp>
      <p:sp>
        <p:nvSpPr>
          <p:cNvPr id="3" name="Content Placeholder 2">
            <a:extLst>
              <a:ext uri="{FF2B5EF4-FFF2-40B4-BE49-F238E27FC236}">
                <a16:creationId xmlns:a16="http://schemas.microsoft.com/office/drawing/2014/main" id="{F5B256D1-0DFE-4F10-8505-D1C6985FBCDB}"/>
              </a:ext>
            </a:extLst>
          </p:cNvPr>
          <p:cNvSpPr>
            <a:spLocks noGrp="1"/>
          </p:cNvSpPr>
          <p:nvPr>
            <p:ph idx="1"/>
          </p:nvPr>
        </p:nvSpPr>
        <p:spPr>
          <a:xfrm>
            <a:off x="484639" y="1394649"/>
            <a:ext cx="7886782" cy="5086008"/>
          </a:xfrm>
        </p:spPr>
        <p:txBody>
          <a:bodyPr vert="horz" lIns="0" tIns="0" rIns="0" bIns="0" rtlCol="0" anchor="t">
            <a:spAutoFit/>
          </a:bodyPr>
          <a:lstStyle/>
          <a:p>
            <a:pPr marL="171450" indent="-171450"/>
            <a:r>
              <a:rPr lang="en-US" sz="2000">
                <a:latin typeface="Franklin Gothic Book"/>
              </a:rPr>
              <a:t>Timeline – </a:t>
            </a:r>
            <a:endParaRPr lang="en-US" sz="2000"/>
          </a:p>
          <a:p>
            <a:pPr marL="548640" lvl="2" indent="-213995"/>
            <a:r>
              <a:rPr lang="en-US" sz="1600">
                <a:latin typeface="Franklin Gothic Book"/>
              </a:rPr>
              <a:t>Contact Dean of CNR to get approval memo or email (if under disease mitigation travel restrictions)</a:t>
            </a:r>
          </a:p>
          <a:p>
            <a:pPr marL="548640" lvl="2" indent="-213995"/>
            <a:r>
              <a:rPr lang="en-US" sz="1600">
                <a:latin typeface="Franklin Gothic Book"/>
              </a:rPr>
              <a:t>Contact IPO for travel registration </a:t>
            </a:r>
            <a:endParaRPr lang="en-US" sz="1600"/>
          </a:p>
          <a:p>
            <a:pPr marL="548640" lvl="2" indent="-213995"/>
            <a:r>
              <a:rPr lang="en-US" sz="1600">
                <a:latin typeface="Franklin Gothic Book"/>
              </a:rPr>
              <a:t>submit TRPA a minimum of 30 days before departure date.</a:t>
            </a:r>
            <a:endParaRPr lang="en-US" sz="1600"/>
          </a:p>
          <a:p>
            <a:pPr marL="334645" lvl="2" indent="0">
              <a:buNone/>
            </a:pPr>
            <a:endParaRPr lang="en-US" sz="2000"/>
          </a:p>
          <a:p>
            <a:pPr marL="171450" indent="-171450"/>
            <a:r>
              <a:rPr lang="en-US" sz="2000">
                <a:latin typeface="Franklin Gothic Book"/>
              </a:rPr>
              <a:t>Needed materials</a:t>
            </a:r>
          </a:p>
          <a:p>
            <a:pPr marL="548640" lvl="2" indent="-213995"/>
            <a:r>
              <a:rPr lang="en-US" sz="1600">
                <a:latin typeface="Franklin Gothic Book"/>
              </a:rPr>
              <a:t>IPO travel registration confirmation email added to the TRPA</a:t>
            </a:r>
            <a:endParaRPr lang="en-US" sz="1600"/>
          </a:p>
          <a:p>
            <a:pPr marL="548640" lvl="2" indent="-213995"/>
            <a:r>
              <a:rPr lang="en-US" sz="1600">
                <a:latin typeface="Franklin Gothic Book"/>
              </a:rPr>
              <a:t>Dean's approval email/memo added to TRPA (if travel restrictions are active)</a:t>
            </a:r>
          </a:p>
          <a:p>
            <a:pPr marL="548640" lvl="2" indent="-213995"/>
            <a:r>
              <a:rPr lang="en-US" sz="1600">
                <a:latin typeface="Franklin Gothic Book"/>
              </a:rPr>
              <a:t>"Fly America" waiver for federal-grant travel if a foreign air-carrier is used</a:t>
            </a:r>
          </a:p>
          <a:p>
            <a:pPr marL="334645" lvl="2" indent="0">
              <a:buNone/>
            </a:pPr>
            <a:endParaRPr lang="en-US" sz="2000"/>
          </a:p>
          <a:p>
            <a:pPr marL="171450" indent="-171450"/>
            <a:r>
              <a:rPr lang="en-US" sz="2000">
                <a:latin typeface="Franklin Gothic Book"/>
              </a:rPr>
              <a:t>IPO contact instructions</a:t>
            </a:r>
          </a:p>
          <a:p>
            <a:pPr marL="968375" lvl="1" indent="-457200">
              <a:lnSpc>
                <a:spcPct val="100000"/>
              </a:lnSpc>
              <a:spcAft>
                <a:spcPts val="0"/>
              </a:spcAft>
              <a:buAutoNum type="arabicPeriod"/>
            </a:pPr>
            <a:r>
              <a:rPr lang="en-US" sz="1600">
                <a:latin typeface="Franklin Gothic Book"/>
                <a:hlinkClick r:id="rId5"/>
              </a:rPr>
              <a:t>https://www.uidaho.edu/academics/ipo/ui-faculty-staff-opportunities/international-travel/international-travel-registration</a:t>
            </a:r>
            <a:endParaRPr lang="en-US" sz="1600"/>
          </a:p>
          <a:p>
            <a:pPr marL="968375" lvl="1" indent="-457200">
              <a:lnSpc>
                <a:spcPct val="100000"/>
              </a:lnSpc>
              <a:spcAft>
                <a:spcPts val="0"/>
              </a:spcAft>
              <a:buAutoNum type="arabicPeriod"/>
            </a:pPr>
            <a:r>
              <a:rPr lang="en-US" sz="1600">
                <a:latin typeface="Franklin Gothic Book"/>
              </a:rPr>
              <a:t>Email </a:t>
            </a:r>
            <a:r>
              <a:rPr lang="en-US" sz="1600">
                <a:latin typeface="Franklin Gothic Book"/>
                <a:hlinkClick r:id="rId6"/>
              </a:rPr>
              <a:t>ipo@uidaho.edu</a:t>
            </a:r>
            <a:r>
              <a:rPr lang="en-US" sz="1600">
                <a:latin typeface="Franklin Gothic Book"/>
              </a:rPr>
              <a:t> </a:t>
            </a:r>
            <a:endParaRPr lang="en-US" sz="1600"/>
          </a:p>
        </p:txBody>
      </p:sp>
      <p:sp>
        <p:nvSpPr>
          <p:cNvPr id="4" name="TextBox 3">
            <a:extLst>
              <a:ext uri="{FF2B5EF4-FFF2-40B4-BE49-F238E27FC236}">
                <a16:creationId xmlns:a16="http://schemas.microsoft.com/office/drawing/2014/main" id="{3DF4D832-39DE-AA27-8334-8BE762138BB4}"/>
              </a:ext>
            </a:extLst>
          </p:cNvPr>
          <p:cNvSpPr txBox="1"/>
          <p:nvPr/>
        </p:nvSpPr>
        <p:spPr>
          <a:xfrm>
            <a:off x="390525" y="830036"/>
            <a:ext cx="72771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a:t>To be completed in tandem with TRPA process</a:t>
            </a:r>
            <a:endParaRPr lang="en-US" i="1"/>
          </a:p>
        </p:txBody>
      </p:sp>
      <p:pic>
        <p:nvPicPr>
          <p:cNvPr id="6" name="Slide 15 narration">
            <a:hlinkClick r:id="" action="ppaction://media"/>
            <a:extLst>
              <a:ext uri="{FF2B5EF4-FFF2-40B4-BE49-F238E27FC236}">
                <a16:creationId xmlns:a16="http://schemas.microsoft.com/office/drawing/2014/main" id="{AB394A11-4502-8F25-F610-E297B61B40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5484" y="6175857"/>
            <a:ext cx="609600" cy="609600"/>
          </a:xfrm>
          <a:prstGeom prst="rect">
            <a:avLst/>
          </a:prstGeom>
        </p:spPr>
      </p:pic>
    </p:spTree>
    <p:extLst>
      <p:ext uri="{BB962C8B-B14F-4D97-AF65-F5344CB8AC3E}">
        <p14:creationId xmlns:p14="http://schemas.microsoft.com/office/powerpoint/2010/main" val="3337539397"/>
      </p:ext>
    </p:extLst>
  </p:cSld>
  <p:clrMapOvr>
    <a:masterClrMapping/>
  </p:clrMapOvr>
  <mc:AlternateContent xmlns:mc="http://schemas.openxmlformats.org/markup-compatibility/2006" xmlns:p14="http://schemas.microsoft.com/office/powerpoint/2010/main">
    <mc:Choice Requires="p14">
      <p:transition spd="med" p14:dur="700" advTm="72084">
        <p:fade/>
      </p:transition>
    </mc:Choice>
    <mc:Fallback xmlns="">
      <p:transition spd="med" advTm="720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5D4DF-DF8B-4BDE-AF8B-10043AEC6808}"/>
              </a:ext>
            </a:extLst>
          </p:cNvPr>
          <p:cNvSpPr>
            <a:spLocks noGrp="1"/>
          </p:cNvSpPr>
          <p:nvPr>
            <p:ph type="title"/>
          </p:nvPr>
        </p:nvSpPr>
        <p:spPr>
          <a:xfrm>
            <a:off x="484639" y="325785"/>
            <a:ext cx="7886782" cy="461665"/>
          </a:xfrm>
        </p:spPr>
        <p:txBody>
          <a:bodyPr/>
          <a:lstStyle/>
          <a:p>
            <a:r>
              <a:rPr lang="en-US"/>
              <a:t>International travel</a:t>
            </a:r>
          </a:p>
        </p:txBody>
      </p:sp>
      <p:sp>
        <p:nvSpPr>
          <p:cNvPr id="3" name="Content Placeholder 2">
            <a:extLst>
              <a:ext uri="{FF2B5EF4-FFF2-40B4-BE49-F238E27FC236}">
                <a16:creationId xmlns:a16="http://schemas.microsoft.com/office/drawing/2014/main" id="{F5B256D1-0DFE-4F10-8505-D1C6985FBCDB}"/>
              </a:ext>
            </a:extLst>
          </p:cNvPr>
          <p:cNvSpPr>
            <a:spLocks noGrp="1"/>
          </p:cNvSpPr>
          <p:nvPr>
            <p:ph idx="1"/>
          </p:nvPr>
        </p:nvSpPr>
        <p:spPr>
          <a:xfrm>
            <a:off x="383997" y="1150234"/>
            <a:ext cx="4091160" cy="5702587"/>
          </a:xfrm>
        </p:spPr>
        <p:txBody>
          <a:bodyPr vert="horz" wrap="square" lIns="0" tIns="0" rIns="0" bIns="0" rtlCol="0" anchor="t">
            <a:spAutoFit/>
          </a:bodyPr>
          <a:lstStyle/>
          <a:p>
            <a:pPr marL="0" indent="0">
              <a:buNone/>
            </a:pPr>
            <a:r>
              <a:rPr lang="en-US" sz="2000" b="1">
                <a:latin typeface="Franklin Gothic Book"/>
              </a:rPr>
              <a:t>Travel Pre-Approval (TRPA)</a:t>
            </a:r>
          </a:p>
          <a:p>
            <a:pPr marL="342900" indent="-342900"/>
            <a:r>
              <a:rPr lang="en-US" sz="2000">
                <a:latin typeface="Franklin Gothic Book"/>
              </a:rPr>
              <a:t>Travel type</a:t>
            </a:r>
            <a:r>
              <a:rPr lang="en-US" sz="1600">
                <a:latin typeface="Franklin Gothic Book"/>
              </a:rPr>
              <a:t>: </a:t>
            </a:r>
            <a:r>
              <a:rPr lang="en-US" sz="1800">
                <a:latin typeface="Franklin Gothic Book"/>
              </a:rPr>
              <a:t>International</a:t>
            </a:r>
            <a:endParaRPr lang="en-US" sz="1800"/>
          </a:p>
          <a:p>
            <a:pPr marL="342900" indent="-342900"/>
            <a:r>
              <a:rPr lang="en-US" sz="2000">
                <a:latin typeface="Franklin Gothic Book"/>
              </a:rPr>
              <a:t>Unit</a:t>
            </a:r>
            <a:r>
              <a:rPr lang="en-US" sz="1600">
                <a:latin typeface="Franklin Gothic Book"/>
              </a:rPr>
              <a:t>: </a:t>
            </a:r>
            <a:r>
              <a:rPr lang="en-US" sz="1800">
                <a:latin typeface="Franklin Gothic Book"/>
              </a:rPr>
              <a:t>Your department. </a:t>
            </a:r>
            <a:endParaRPr lang="en-US" sz="1200"/>
          </a:p>
          <a:p>
            <a:pPr marL="514350" lvl="1" indent="-342900"/>
            <a:r>
              <a:rPr lang="en-US" sz="1800">
                <a:latin typeface="Franklin Gothic Book"/>
              </a:rPr>
              <a:t>Enter the full name or abbreviation</a:t>
            </a:r>
            <a:endParaRPr lang="en-US" sz="1200"/>
          </a:p>
          <a:p>
            <a:pPr marL="342900" indent="-342900"/>
            <a:r>
              <a:rPr lang="en-US" sz="2000">
                <a:latin typeface="Franklin Gothic Book"/>
              </a:rPr>
              <a:t>Risk and IPO verification</a:t>
            </a:r>
            <a:endParaRPr lang="en-US" sz="2000"/>
          </a:p>
          <a:p>
            <a:pPr marL="514350" lvl="1" indent="-342900"/>
            <a:r>
              <a:rPr lang="en-US" sz="1800">
                <a:latin typeface="Franklin Gothic Book"/>
              </a:rPr>
              <a:t>Attach IPO travel registration confirmation email</a:t>
            </a:r>
          </a:p>
          <a:p>
            <a:pPr marL="514350" lvl="1" indent="-342900"/>
            <a:r>
              <a:rPr lang="en-US" sz="1800">
                <a:latin typeface="Franklin Gothic Book"/>
              </a:rPr>
              <a:t>Click the checkbox</a:t>
            </a:r>
            <a:endParaRPr lang="en-US" sz="1800"/>
          </a:p>
          <a:p>
            <a:pPr marL="342900" indent="-342900"/>
            <a:r>
              <a:rPr lang="en-US" sz="2000">
                <a:latin typeface="Franklin Gothic Book"/>
              </a:rPr>
              <a:t>International city</a:t>
            </a:r>
          </a:p>
          <a:p>
            <a:pPr marL="514350" lvl="1" indent="-342900"/>
            <a:r>
              <a:rPr lang="en-US" sz="1800">
                <a:latin typeface="Franklin Gothic Book"/>
              </a:rPr>
              <a:t>Type in the city name</a:t>
            </a:r>
          </a:p>
          <a:p>
            <a:pPr marL="342900" indent="-342900"/>
            <a:r>
              <a:rPr lang="en-US" sz="2000">
                <a:latin typeface="Franklin Gothic Book"/>
              </a:rPr>
              <a:t>International destination</a:t>
            </a:r>
            <a:endParaRPr lang="en-US" sz="2000"/>
          </a:p>
          <a:p>
            <a:pPr marL="514350" lvl="1" indent="-342900"/>
            <a:r>
              <a:rPr lang="en-US" sz="1800">
                <a:latin typeface="Franklin Gothic Book"/>
              </a:rPr>
              <a:t>Choose the country from the menu</a:t>
            </a:r>
            <a:endParaRPr lang="en-US" sz="1800"/>
          </a:p>
          <a:p>
            <a:pPr marL="0" indent="0">
              <a:buNone/>
            </a:pPr>
            <a:endParaRPr lang="en-US" sz="1800"/>
          </a:p>
          <a:p>
            <a:pPr marL="0" indent="0">
              <a:buNone/>
            </a:pPr>
            <a:r>
              <a:rPr lang="en-US" sz="1800">
                <a:latin typeface="Franklin Gothic Book"/>
              </a:rPr>
              <a:t>Complete the rest of the form as usual</a:t>
            </a:r>
            <a:endParaRPr lang="en-US" sz="1800"/>
          </a:p>
          <a:p>
            <a:pPr marL="514350" lvl="1" indent="-342900"/>
            <a:endParaRPr lang="en-US" sz="1800"/>
          </a:p>
          <a:p>
            <a:pPr marL="514350" lvl="1" indent="-342900"/>
            <a:endParaRPr lang="en-US" sz="1600"/>
          </a:p>
        </p:txBody>
      </p:sp>
      <p:pic>
        <p:nvPicPr>
          <p:cNvPr id="4" name="Picture 4" descr="Graphical user interface, application&#10;&#10;Description automatically generated">
            <a:extLst>
              <a:ext uri="{FF2B5EF4-FFF2-40B4-BE49-F238E27FC236}">
                <a16:creationId xmlns:a16="http://schemas.microsoft.com/office/drawing/2014/main" id="{CCB5E4CA-8E18-8765-7B41-AC7B1797A3D3}"/>
              </a:ext>
            </a:extLst>
          </p:cNvPr>
          <p:cNvPicPr>
            <a:picLocks noChangeAspect="1"/>
          </p:cNvPicPr>
          <p:nvPr/>
        </p:nvPicPr>
        <p:blipFill>
          <a:blip r:embed="rId5"/>
          <a:stretch>
            <a:fillRect/>
          </a:stretch>
        </p:blipFill>
        <p:spPr>
          <a:xfrm>
            <a:off x="4724400" y="912903"/>
            <a:ext cx="3950898" cy="5650420"/>
          </a:xfrm>
          <a:prstGeom prst="rect">
            <a:avLst/>
          </a:prstGeom>
        </p:spPr>
      </p:pic>
      <p:pic>
        <p:nvPicPr>
          <p:cNvPr id="6" name="Slide 16 narration">
            <a:hlinkClick r:id="" action="ppaction://media"/>
            <a:extLst>
              <a:ext uri="{FF2B5EF4-FFF2-40B4-BE49-F238E27FC236}">
                <a16:creationId xmlns:a16="http://schemas.microsoft.com/office/drawing/2014/main" id="{D708C4A2-BBC6-EDB0-B533-54B6AE6B3F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6243221"/>
            <a:ext cx="609600" cy="609600"/>
          </a:xfrm>
          <a:prstGeom prst="rect">
            <a:avLst/>
          </a:prstGeom>
        </p:spPr>
      </p:pic>
      <p:sp>
        <p:nvSpPr>
          <p:cNvPr id="5" name="Rectangle 4">
            <a:extLst>
              <a:ext uri="{FF2B5EF4-FFF2-40B4-BE49-F238E27FC236}">
                <a16:creationId xmlns:a16="http://schemas.microsoft.com/office/drawing/2014/main" id="{AAF08A87-B47B-3DED-8F46-779496C0AC47}"/>
              </a:ext>
            </a:extLst>
          </p:cNvPr>
          <p:cNvSpPr/>
          <p:nvPr/>
        </p:nvSpPr>
        <p:spPr>
          <a:xfrm>
            <a:off x="4724400" y="2514195"/>
            <a:ext cx="2738284" cy="228027"/>
          </a:xfrm>
          <a:prstGeom prst="rect">
            <a:avLst/>
          </a:prstGeom>
          <a:no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18B525E-C220-5508-08B7-8D95BB6F17AC}"/>
              </a:ext>
            </a:extLst>
          </p:cNvPr>
          <p:cNvSpPr/>
          <p:nvPr/>
        </p:nvSpPr>
        <p:spPr>
          <a:xfrm>
            <a:off x="4724400" y="3510086"/>
            <a:ext cx="992780" cy="228027"/>
          </a:xfrm>
          <a:prstGeom prst="rect">
            <a:avLst/>
          </a:prstGeom>
          <a:no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CA9E774-C592-C521-58CB-C8180F038638}"/>
              </a:ext>
            </a:extLst>
          </p:cNvPr>
          <p:cNvSpPr/>
          <p:nvPr/>
        </p:nvSpPr>
        <p:spPr>
          <a:xfrm>
            <a:off x="4724400" y="3738113"/>
            <a:ext cx="3810000" cy="536839"/>
          </a:xfrm>
          <a:prstGeom prst="rect">
            <a:avLst/>
          </a:prstGeom>
          <a:no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B24115D-3B0F-AAB2-4819-BFFE3823C4E0}"/>
              </a:ext>
            </a:extLst>
          </p:cNvPr>
          <p:cNvSpPr/>
          <p:nvPr/>
        </p:nvSpPr>
        <p:spPr>
          <a:xfrm>
            <a:off x="4724400" y="4564450"/>
            <a:ext cx="992780" cy="228027"/>
          </a:xfrm>
          <a:prstGeom prst="rect">
            <a:avLst/>
          </a:prstGeom>
          <a:no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131A48-F8C5-6F8C-D5B6-E349EAFACA53}"/>
              </a:ext>
            </a:extLst>
          </p:cNvPr>
          <p:cNvSpPr/>
          <p:nvPr/>
        </p:nvSpPr>
        <p:spPr>
          <a:xfrm>
            <a:off x="4724400" y="4316752"/>
            <a:ext cx="992780" cy="228027"/>
          </a:xfrm>
          <a:prstGeom prst="rect">
            <a:avLst/>
          </a:prstGeom>
          <a:no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3428476"/>
      </p:ext>
    </p:extLst>
  </p:cSld>
  <p:clrMapOvr>
    <a:masterClrMapping/>
  </p:clrMapOvr>
  <mc:AlternateContent xmlns:mc="http://schemas.openxmlformats.org/markup-compatibility/2006" xmlns:p14="http://schemas.microsoft.com/office/powerpoint/2010/main">
    <mc:Choice Requires="p14">
      <p:transition spd="med" p14:dur="700" advTm="42641">
        <p:fade/>
      </p:transition>
    </mc:Choice>
    <mc:Fallback xmlns="">
      <p:transition spd="med" advTm="426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66" fill="hold"/>
                                        <p:tgtEl>
                                          <p:spTgt spid="6"/>
                                        </p:tgtEl>
                                      </p:cBhvr>
                                    </p:cmd>
                                  </p:childTnLst>
                                </p:cTn>
                              </p:par>
                              <p:par>
                                <p:cTn id="7" presetID="1" presetClass="entr" presetSubtype="0" fill="hold" grpId="0" nodeType="withEffect">
                                  <p:stCondLst>
                                    <p:cond delay="16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xit" presetSubtype="0" fill="hold" grpId="1" nodeType="withEffect">
                                  <p:stCondLst>
                                    <p:cond delay="530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680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xit" presetSubtype="0" fill="hold" grpId="1" nodeType="withEffect">
                                  <p:stCondLst>
                                    <p:cond delay="1010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1080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xit" presetSubtype="0" fill="hold" grpId="1" nodeType="withEffect">
                                  <p:stCondLst>
                                    <p:cond delay="2370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grpId="0" nodeType="withEffect">
                                  <p:stCondLst>
                                    <p:cond delay="2370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xit" presetSubtype="0" fill="hold" grpId="1" nodeType="withEffect">
                                  <p:stCondLst>
                                    <p:cond delay="2790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grpId="0" nodeType="withEffect">
                                  <p:stCondLst>
                                    <p:cond delay="2940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bldLst>
      <p:bldP spid="5" grpId="0" animBg="1"/>
      <p:bldP spid="5" grpId="1" animBg="1"/>
      <p:bldP spid="7" grpId="0" animBg="1"/>
      <p:bldP spid="7" grpId="1" animBg="1"/>
      <p:bldP spid="8" grpId="0" animBg="1"/>
      <p:bldP spid="8" grpId="1" animBg="1"/>
      <p:bldP spid="9" grpId="0" animBg="1"/>
      <p:bldP spid="10" grpId="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3ED92F-7C93-4512-B229-F4043D96BA6E}"/>
              </a:ext>
            </a:extLst>
          </p:cNvPr>
          <p:cNvSpPr>
            <a:spLocks noGrp="1"/>
          </p:cNvSpPr>
          <p:nvPr>
            <p:ph type="dt" sz="half" idx="10"/>
          </p:nvPr>
        </p:nvSpPr>
        <p:spPr/>
        <p:txBody>
          <a:bodyPr/>
          <a:lstStyle/>
          <a:p>
            <a:endParaRPr lang="en-US" dirty="0"/>
          </a:p>
        </p:txBody>
      </p:sp>
      <p:sp>
        <p:nvSpPr>
          <p:cNvPr id="5" name="Text Placeholder 10">
            <a:extLst>
              <a:ext uri="{FF2B5EF4-FFF2-40B4-BE49-F238E27FC236}">
                <a16:creationId xmlns:a16="http://schemas.microsoft.com/office/drawing/2014/main" id="{5319624F-2783-4D2B-AB35-9DA5EF869584}"/>
              </a:ext>
            </a:extLst>
          </p:cNvPr>
          <p:cNvSpPr txBox="1">
            <a:spLocks/>
          </p:cNvSpPr>
          <p:nvPr/>
        </p:nvSpPr>
        <p:spPr>
          <a:xfrm>
            <a:off x="572960" y="1043630"/>
            <a:ext cx="8168214" cy="4253303"/>
          </a:xfrm>
        </p:spPr>
        <p:txBody>
          <a:bodyPr vert="horz" wrap="square" lIns="0" tIns="0" rIns="0" bIns="0" rtlCol="0" anchor="t">
            <a:spAutoFit/>
          </a:bodyPr>
          <a:lstStyle>
            <a:defPPr>
              <a:defRPr lang="ru-RU"/>
            </a:defPPr>
            <a:lvl1pPr marL="0" algn="l" defTabSz="1022495" rtl="0" eaLnBrk="1" latinLnBrk="0" hangingPunct="1">
              <a:defRPr sz="2016" kern="1200">
                <a:solidFill>
                  <a:schemeClr val="tx1"/>
                </a:solidFill>
                <a:latin typeface="+mn-lt"/>
                <a:ea typeface="+mn-ea"/>
                <a:cs typeface="+mn-cs"/>
              </a:defRPr>
            </a:lvl1pPr>
            <a:lvl2pPr marL="511248" algn="l" defTabSz="1022495" rtl="0" eaLnBrk="1" latinLnBrk="0" hangingPunct="1">
              <a:defRPr sz="2016" kern="1200">
                <a:solidFill>
                  <a:schemeClr val="tx1"/>
                </a:solidFill>
                <a:latin typeface="+mn-lt"/>
                <a:ea typeface="+mn-ea"/>
                <a:cs typeface="+mn-cs"/>
              </a:defRPr>
            </a:lvl2pPr>
            <a:lvl3pPr marL="1022495" algn="l" defTabSz="1022495" rtl="0" eaLnBrk="1" latinLnBrk="0" hangingPunct="1">
              <a:defRPr sz="2016" kern="1200">
                <a:solidFill>
                  <a:schemeClr val="tx1"/>
                </a:solidFill>
                <a:latin typeface="+mn-lt"/>
                <a:ea typeface="+mn-ea"/>
                <a:cs typeface="+mn-cs"/>
              </a:defRPr>
            </a:lvl3pPr>
            <a:lvl4pPr marL="1533743" algn="l" defTabSz="1022495" rtl="0" eaLnBrk="1" latinLnBrk="0" hangingPunct="1">
              <a:defRPr sz="2016" kern="1200">
                <a:solidFill>
                  <a:schemeClr val="tx1"/>
                </a:solidFill>
                <a:latin typeface="+mn-lt"/>
                <a:ea typeface="+mn-ea"/>
                <a:cs typeface="+mn-cs"/>
              </a:defRPr>
            </a:lvl4pPr>
            <a:lvl5pPr marL="2044989" algn="l" defTabSz="1022495" rtl="0" eaLnBrk="1" latinLnBrk="0" hangingPunct="1">
              <a:defRPr sz="2016" kern="1200">
                <a:solidFill>
                  <a:schemeClr val="tx1"/>
                </a:solidFill>
                <a:latin typeface="+mn-lt"/>
                <a:ea typeface="+mn-ea"/>
                <a:cs typeface="+mn-cs"/>
              </a:defRPr>
            </a:lvl5pPr>
            <a:lvl6pPr marL="2556233" algn="l" defTabSz="1022495" rtl="0" eaLnBrk="1" latinLnBrk="0" hangingPunct="1">
              <a:defRPr sz="2016" kern="1200">
                <a:solidFill>
                  <a:schemeClr val="tx1"/>
                </a:solidFill>
                <a:latin typeface="+mn-lt"/>
                <a:ea typeface="+mn-ea"/>
                <a:cs typeface="+mn-cs"/>
              </a:defRPr>
            </a:lvl6pPr>
            <a:lvl7pPr marL="3067482" algn="l" defTabSz="1022495" rtl="0" eaLnBrk="1" latinLnBrk="0" hangingPunct="1">
              <a:defRPr sz="2016" kern="1200">
                <a:solidFill>
                  <a:schemeClr val="tx1"/>
                </a:solidFill>
                <a:latin typeface="+mn-lt"/>
                <a:ea typeface="+mn-ea"/>
                <a:cs typeface="+mn-cs"/>
              </a:defRPr>
            </a:lvl7pPr>
            <a:lvl8pPr marL="3578727" algn="l" defTabSz="1022495" rtl="0" eaLnBrk="1" latinLnBrk="0" hangingPunct="1">
              <a:defRPr sz="2016" kern="1200">
                <a:solidFill>
                  <a:schemeClr val="tx1"/>
                </a:solidFill>
                <a:latin typeface="+mn-lt"/>
                <a:ea typeface="+mn-ea"/>
                <a:cs typeface="+mn-cs"/>
              </a:defRPr>
            </a:lvl8pPr>
            <a:lvl9pPr marL="4089975" algn="l" defTabSz="1022495" rtl="0" eaLnBrk="1" latinLnBrk="0" hangingPunct="1">
              <a:defRPr sz="2016" kern="1200">
                <a:solidFill>
                  <a:schemeClr val="tx1"/>
                </a:solidFill>
                <a:latin typeface="+mn-lt"/>
                <a:ea typeface="+mn-ea"/>
                <a:cs typeface="+mn-cs"/>
              </a:defRPr>
            </a:lvl9pPr>
          </a:lstStyle>
          <a:p>
            <a:r>
              <a:rPr lang="en-US" sz="2000">
                <a:latin typeface="Franklin Gothic Book"/>
                <a:ea typeface="Calibri" panose="020F0502020204030204"/>
                <a:cs typeface="Calibri" panose="020F0502020204030204"/>
              </a:rPr>
              <a:t>If you include </a:t>
            </a:r>
            <a:r>
              <a:rPr lang="en-US" sz="2000" b="1" i="1">
                <a:latin typeface="Franklin Gothic Book"/>
                <a:ea typeface="Calibri" panose="020F0502020204030204"/>
                <a:cs typeface="Calibri" panose="020F0502020204030204"/>
              </a:rPr>
              <a:t>any</a:t>
            </a:r>
            <a:r>
              <a:rPr lang="en-US" sz="2000" b="1">
                <a:latin typeface="Franklin Gothic Book"/>
                <a:ea typeface="Calibri" panose="020F0502020204030204"/>
                <a:cs typeface="Calibri" panose="020F0502020204030204"/>
              </a:rPr>
              <a:t> personal travel</a:t>
            </a:r>
            <a:r>
              <a:rPr lang="en-US" sz="2000">
                <a:latin typeface="Franklin Gothic Book"/>
                <a:ea typeface="Calibri" panose="020F0502020204030204"/>
                <a:cs typeface="Calibri" panose="020F0502020204030204"/>
              </a:rPr>
              <a:t> days in your trip</a:t>
            </a:r>
          </a:p>
          <a:p>
            <a:endParaRPr lang="en-US" sz="2000">
              <a:latin typeface="Franklin Gothic Book"/>
              <a:ea typeface="Calibri" panose="020F0502020204030204"/>
              <a:cs typeface="Calibri" panose="020F0502020204030204"/>
            </a:endParaRPr>
          </a:p>
          <a:p>
            <a:pPr marL="342900" indent="-342900">
              <a:buFont typeface="Arial"/>
              <a:buChar char="•"/>
            </a:pPr>
            <a:r>
              <a:rPr lang="en-US" sz="2000">
                <a:latin typeface="Franklin Gothic Book"/>
                <a:ea typeface="Calibri" panose="020F0502020204030204"/>
                <a:cs typeface="Calibri" panose="020F0502020204030204"/>
              </a:rPr>
              <a:t>All costs for the trip must be paid out-of-pocket first</a:t>
            </a:r>
          </a:p>
          <a:p>
            <a:pPr marL="342900" indent="-342900">
              <a:buFont typeface="Arial"/>
              <a:buChar char="•"/>
            </a:pPr>
            <a:r>
              <a:rPr lang="en-US" sz="2000">
                <a:latin typeface="Franklin Gothic Book"/>
                <a:ea typeface="Calibri" panose="020F0502020204030204"/>
                <a:cs typeface="Calibri" panose="020F0502020204030204"/>
              </a:rPr>
              <a:t>Your p-card may not be used for airline or lodging costs</a:t>
            </a:r>
          </a:p>
          <a:p>
            <a:pPr marL="342900" indent="-342900">
              <a:buFont typeface="Arial"/>
              <a:buChar char="•"/>
            </a:pPr>
            <a:r>
              <a:rPr lang="en-US" sz="2000">
                <a:latin typeface="Franklin Gothic Book"/>
                <a:ea typeface="Calibri" panose="020F0502020204030204"/>
                <a:cs typeface="Calibri" panose="020F0502020204030204"/>
              </a:rPr>
              <a:t>Reimbursement may be claimed only for the business-related expenses</a:t>
            </a:r>
            <a:endParaRPr lang="en-US" sz="2000">
              <a:latin typeface="Franklin Gothic Book"/>
            </a:endParaRPr>
          </a:p>
          <a:p>
            <a:pPr marL="342900" indent="-342900">
              <a:buFont typeface="Arial"/>
              <a:buChar char="•"/>
            </a:pPr>
            <a:r>
              <a:rPr lang="en-US" sz="2000">
                <a:latin typeface="Franklin Gothic Book"/>
                <a:ea typeface="Calibri"/>
                <a:cs typeface="Calibri"/>
              </a:rPr>
              <a:t>Cost comparisons are required for any expenses (e.g.: airfare or ground transport) that may be affected by personal time on the trip</a:t>
            </a:r>
          </a:p>
          <a:p>
            <a:pPr marL="342900" indent="-342900">
              <a:buFont typeface="Arial"/>
              <a:buChar char="•"/>
            </a:pPr>
            <a:endParaRPr lang="en-US" sz="2000">
              <a:latin typeface="Franklin Gothic Book"/>
              <a:ea typeface="Calibri"/>
              <a:cs typeface="Calibri"/>
            </a:endParaRPr>
          </a:p>
          <a:p>
            <a:pPr marL="854075" lvl="1" indent="-342900">
              <a:buFont typeface="Arial"/>
              <a:buChar char="•"/>
            </a:pPr>
            <a:r>
              <a:rPr lang="en-US" sz="2000">
                <a:latin typeface="Franklin Gothic Book"/>
                <a:ea typeface="Calibri"/>
                <a:cs typeface="Calibri"/>
              </a:rPr>
              <a:t>"Cost comparisons" show what your trip would have looked like without the personal time.</a:t>
            </a:r>
          </a:p>
          <a:p>
            <a:pPr marL="854075" lvl="1" indent="-342900">
              <a:buFont typeface="Arial"/>
              <a:buChar char="•"/>
            </a:pPr>
            <a:r>
              <a:rPr lang="en-US" sz="2000">
                <a:latin typeface="Franklin Gothic Book"/>
                <a:ea typeface="Calibri"/>
                <a:cs typeface="Calibri"/>
              </a:rPr>
              <a:t>Get cost comparisons ahead of time - difficult to get afterwards</a:t>
            </a:r>
          </a:p>
          <a:p>
            <a:pPr marL="1022350" lvl="2"/>
            <a:endParaRPr lang="en-US" sz="2000">
              <a:latin typeface="Franklin Gothic Book"/>
            </a:endParaRPr>
          </a:p>
        </p:txBody>
      </p:sp>
      <p:sp>
        <p:nvSpPr>
          <p:cNvPr id="6" name="Title 1">
            <a:extLst>
              <a:ext uri="{FF2B5EF4-FFF2-40B4-BE49-F238E27FC236}">
                <a16:creationId xmlns:a16="http://schemas.microsoft.com/office/drawing/2014/main" id="{07412AE2-000B-8542-8E16-F91E483AB284}"/>
              </a:ext>
            </a:extLst>
          </p:cNvPr>
          <p:cNvSpPr txBox="1">
            <a:spLocks/>
          </p:cNvSpPr>
          <p:nvPr/>
        </p:nvSpPr>
        <p:spPr>
          <a:xfrm>
            <a:off x="484639" y="325785"/>
            <a:ext cx="7886782" cy="461665"/>
          </a:xfrm>
          <a:prstGeom prst="rect">
            <a:avLst/>
          </a:prstGeom>
        </p:spPr>
        <p:txBody>
          <a:bodyPr lIns="91440" tIns="45720" rIns="91440" bIns="45720" anchor="t"/>
          <a:lstStyle>
            <a:lvl1pPr algn="l" defTabSz="914699" rtl="0" eaLnBrk="1" latinLnBrk="0" hangingPunct="1">
              <a:lnSpc>
                <a:spcPts val="3563"/>
              </a:lnSpc>
              <a:spcBef>
                <a:spcPct val="0"/>
              </a:spcBef>
              <a:buNone/>
              <a:defRPr sz="3375" b="1" i="0" kern="1200" cap="all" baseline="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sz="3350">
                <a:latin typeface="Franklin Gothic Demi"/>
              </a:rPr>
              <a:t>Personal travel</a:t>
            </a:r>
          </a:p>
        </p:txBody>
      </p:sp>
      <p:pic>
        <p:nvPicPr>
          <p:cNvPr id="3" name="Slide 17 narration">
            <a:hlinkClick r:id="" action="ppaction://media"/>
            <a:extLst>
              <a:ext uri="{FF2B5EF4-FFF2-40B4-BE49-F238E27FC236}">
                <a16:creationId xmlns:a16="http://schemas.microsoft.com/office/drawing/2014/main" id="{5EAB1F4B-3536-40EE-25B3-84A143CE85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36374" y="6124074"/>
            <a:ext cx="609600" cy="609600"/>
          </a:xfrm>
          <a:prstGeom prst="rect">
            <a:avLst/>
          </a:prstGeom>
        </p:spPr>
      </p:pic>
    </p:spTree>
    <p:extLst>
      <p:ext uri="{BB962C8B-B14F-4D97-AF65-F5344CB8AC3E}">
        <p14:creationId xmlns:p14="http://schemas.microsoft.com/office/powerpoint/2010/main" val="1934765763"/>
      </p:ext>
    </p:extLst>
  </p:cSld>
  <p:clrMapOvr>
    <a:masterClrMapping/>
  </p:clrMapOvr>
  <mc:AlternateContent xmlns:mc="http://schemas.openxmlformats.org/markup-compatibility/2006" xmlns:p14="http://schemas.microsoft.com/office/powerpoint/2010/main">
    <mc:Choice Requires="p14">
      <p:transition spd="med" p14:dur="700" advTm="54576">
        <p:fade/>
      </p:transition>
    </mc:Choice>
    <mc:Fallback xmlns="">
      <p:transition spd="med" advTm="545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9462B7-D762-47AA-BB5B-4025C6FD2B10}"/>
              </a:ext>
            </a:extLst>
          </p:cNvPr>
          <p:cNvSpPr>
            <a:spLocks noGrp="1"/>
          </p:cNvSpPr>
          <p:nvPr>
            <p:ph type="title"/>
          </p:nvPr>
        </p:nvSpPr>
        <p:spPr/>
        <p:txBody>
          <a:bodyPr/>
          <a:lstStyle/>
          <a:p>
            <a:r>
              <a:rPr lang="en-US"/>
              <a:t>AFTER TRAVEL</a:t>
            </a:r>
          </a:p>
        </p:txBody>
      </p:sp>
      <p:sp>
        <p:nvSpPr>
          <p:cNvPr id="4" name="Date Placeholder 3">
            <a:extLst>
              <a:ext uri="{FF2B5EF4-FFF2-40B4-BE49-F238E27FC236}">
                <a16:creationId xmlns:a16="http://schemas.microsoft.com/office/drawing/2014/main" id="{4C1EA117-CFD0-43AE-8803-4AEF177A8C7B}"/>
              </a:ext>
            </a:extLst>
          </p:cNvPr>
          <p:cNvSpPr>
            <a:spLocks noGrp="1"/>
          </p:cNvSpPr>
          <p:nvPr>
            <p:ph type="dt" sz="half" idx="4294967295"/>
          </p:nvPr>
        </p:nvSpPr>
        <p:spPr>
          <a:xfrm>
            <a:off x="0" y="0"/>
            <a:ext cx="0" cy="0"/>
          </a:xfrm>
        </p:spPr>
        <p:txBody>
          <a:bodyPr/>
          <a:lstStyle/>
          <a:p>
            <a:fld id="{17B51F10-F376-4755-9D92-B3922F62DC9A}" type="datetime1">
              <a:rPr lang="en-US" smtClean="0"/>
              <a:t>1/12/2023</a:t>
            </a:fld>
            <a:endParaRPr lang="en-US"/>
          </a:p>
        </p:txBody>
      </p:sp>
      <p:pic>
        <p:nvPicPr>
          <p:cNvPr id="2" name="Slide 18 narration">
            <a:hlinkClick r:id="" action="ppaction://media"/>
            <a:extLst>
              <a:ext uri="{FF2B5EF4-FFF2-40B4-BE49-F238E27FC236}">
                <a16:creationId xmlns:a16="http://schemas.microsoft.com/office/drawing/2014/main" id="{BF802F43-ABEB-F2E1-06C4-EF6026CA34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4387" y="6059906"/>
            <a:ext cx="609600" cy="609600"/>
          </a:xfrm>
          <a:prstGeom prst="rect">
            <a:avLst/>
          </a:prstGeom>
        </p:spPr>
      </p:pic>
    </p:spTree>
    <p:extLst>
      <p:ext uri="{BB962C8B-B14F-4D97-AF65-F5344CB8AC3E}">
        <p14:creationId xmlns:p14="http://schemas.microsoft.com/office/powerpoint/2010/main" val="3584186207"/>
      </p:ext>
    </p:extLst>
  </p:cSld>
  <p:clrMapOvr>
    <a:masterClrMapping/>
  </p:clrMapOvr>
  <mc:AlternateContent xmlns:mc="http://schemas.openxmlformats.org/markup-compatibility/2006" xmlns:p14="http://schemas.microsoft.com/office/powerpoint/2010/main">
    <mc:Choice Requires="p14">
      <p:transition spd="med" p14:dur="700" advTm="5629">
        <p:fade/>
      </p:transition>
    </mc:Choice>
    <mc:Fallback xmlns="">
      <p:transition spd="med" advTm="56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F929-AF17-4386-99B4-C593B8F7B3C8}"/>
              </a:ext>
            </a:extLst>
          </p:cNvPr>
          <p:cNvSpPr>
            <a:spLocks noGrp="1"/>
          </p:cNvSpPr>
          <p:nvPr>
            <p:ph type="title"/>
          </p:nvPr>
        </p:nvSpPr>
        <p:spPr/>
        <p:txBody>
          <a:bodyPr/>
          <a:lstStyle/>
          <a:p>
            <a:r>
              <a:rPr lang="en-US" sz="3350">
                <a:latin typeface="Franklin Gothic Demi"/>
              </a:rPr>
              <a:t>Post–Travel tasks</a:t>
            </a:r>
            <a:endParaRPr lang="en-US"/>
          </a:p>
        </p:txBody>
      </p:sp>
      <p:sp>
        <p:nvSpPr>
          <p:cNvPr id="9" name="Text Placeholder 8">
            <a:extLst>
              <a:ext uri="{FF2B5EF4-FFF2-40B4-BE49-F238E27FC236}">
                <a16:creationId xmlns:a16="http://schemas.microsoft.com/office/drawing/2014/main" id="{E75D7D5F-3C46-4CE2-B53A-DD027F1EA339}"/>
              </a:ext>
            </a:extLst>
          </p:cNvPr>
          <p:cNvSpPr>
            <a:spLocks noGrp="1"/>
          </p:cNvSpPr>
          <p:nvPr>
            <p:ph type="body" sz="quarter" idx="10"/>
          </p:nvPr>
        </p:nvSpPr>
        <p:spPr>
          <a:xfrm>
            <a:off x="483159" y="1729740"/>
            <a:ext cx="5832492" cy="311624"/>
          </a:xfrm>
        </p:spPr>
        <p:txBody>
          <a:bodyPr/>
          <a:lstStyle/>
          <a:p>
            <a:r>
              <a:rPr lang="en-US"/>
              <a:t>Collect all materials </a:t>
            </a:r>
          </a:p>
        </p:txBody>
      </p:sp>
      <p:sp>
        <p:nvSpPr>
          <p:cNvPr id="10" name="Text Placeholder 9">
            <a:extLst>
              <a:ext uri="{FF2B5EF4-FFF2-40B4-BE49-F238E27FC236}">
                <a16:creationId xmlns:a16="http://schemas.microsoft.com/office/drawing/2014/main" id="{1A9871B8-09B3-485C-A2BF-65DCA3B0EFA9}"/>
              </a:ext>
            </a:extLst>
          </p:cNvPr>
          <p:cNvSpPr>
            <a:spLocks noGrp="1"/>
          </p:cNvSpPr>
          <p:nvPr>
            <p:ph type="body" sz="quarter" idx="11"/>
          </p:nvPr>
        </p:nvSpPr>
        <p:spPr>
          <a:xfrm>
            <a:off x="484360" y="5736082"/>
            <a:ext cx="7594769" cy="1124410"/>
          </a:xfrm>
        </p:spPr>
        <p:txBody>
          <a:bodyPr vert="horz" wrap="square" lIns="0" tIns="0" rIns="0" bIns="0" rtlCol="0" anchor="t">
            <a:spAutoFit/>
          </a:bodyPr>
          <a:lstStyle/>
          <a:p>
            <a:r>
              <a:rPr lang="en-US" sz="1600" i="1">
                <a:latin typeface="Franklin Gothic Book"/>
              </a:rPr>
              <a:t>**It is optimal to go through the report and include all information prior to submission. Incomplete travel claims take longer to process and involve more work for both processor and traveler.</a:t>
            </a:r>
            <a:endParaRPr lang="en-US" sz="1600" i="1"/>
          </a:p>
          <a:p>
            <a:endParaRPr lang="en-US" sz="1600"/>
          </a:p>
        </p:txBody>
      </p:sp>
      <p:sp>
        <p:nvSpPr>
          <p:cNvPr id="11" name="Text Placeholder 10">
            <a:extLst>
              <a:ext uri="{FF2B5EF4-FFF2-40B4-BE49-F238E27FC236}">
                <a16:creationId xmlns:a16="http://schemas.microsoft.com/office/drawing/2014/main" id="{D7C8F830-A5A2-4728-A9BC-BFEEB69BE82A}"/>
              </a:ext>
            </a:extLst>
          </p:cNvPr>
          <p:cNvSpPr>
            <a:spLocks noGrp="1"/>
          </p:cNvSpPr>
          <p:nvPr>
            <p:ph type="body" sz="quarter" idx="12"/>
          </p:nvPr>
        </p:nvSpPr>
        <p:spPr>
          <a:xfrm>
            <a:off x="480933" y="2177362"/>
            <a:ext cx="2599858" cy="1983620"/>
          </a:xfrm>
        </p:spPr>
        <p:txBody>
          <a:bodyPr vert="horz" lIns="0" tIns="0" rIns="0" bIns="0" rtlCol="0" anchor="t">
            <a:spAutoFit/>
          </a:bodyPr>
          <a:lstStyle/>
          <a:p>
            <a:pPr marL="171450" indent="-171450"/>
            <a:r>
              <a:rPr lang="en-US" sz="1600" b="1">
                <a:latin typeface="Franklin Gothic Book"/>
                <a:hlinkClick r:id="rId5"/>
              </a:rPr>
              <a:t>Travel Claim</a:t>
            </a:r>
            <a:r>
              <a:rPr lang="en-US" sz="1600" b="1">
                <a:latin typeface="Franklin Gothic Book"/>
              </a:rPr>
              <a:t> Expense Form</a:t>
            </a:r>
          </a:p>
          <a:p>
            <a:pPr marL="342900" lvl="1" indent="-213995"/>
            <a:r>
              <a:rPr lang="en-US" sz="1600">
                <a:latin typeface="Franklin Gothic Book"/>
              </a:rPr>
              <a:t>Index(es)</a:t>
            </a:r>
          </a:p>
          <a:p>
            <a:pPr marL="342900" lvl="1" indent="-213995"/>
            <a:r>
              <a:rPr lang="en-US" sz="1600">
                <a:latin typeface="Franklin Gothic Book"/>
              </a:rPr>
              <a:t>Itemized Location and Per Diem amounts</a:t>
            </a:r>
            <a:endParaRPr lang="en-US" sz="1600"/>
          </a:p>
          <a:p>
            <a:pPr marL="342900" lvl="1" indent="-213995"/>
            <a:r>
              <a:rPr lang="en-US" sz="1600">
                <a:latin typeface="Franklin Gothic Book"/>
              </a:rPr>
              <a:t>List of other travelers</a:t>
            </a:r>
          </a:p>
          <a:p>
            <a:pPr marL="342900" lvl="1" indent="-213995"/>
            <a:endParaRPr lang="en-US" sz="1600"/>
          </a:p>
        </p:txBody>
      </p:sp>
      <p:sp>
        <p:nvSpPr>
          <p:cNvPr id="5" name="Text Placeholder 8">
            <a:extLst>
              <a:ext uri="{FF2B5EF4-FFF2-40B4-BE49-F238E27FC236}">
                <a16:creationId xmlns:a16="http://schemas.microsoft.com/office/drawing/2014/main" id="{BAE01B05-C49D-8B1B-F993-96B462361E43}"/>
              </a:ext>
            </a:extLst>
          </p:cNvPr>
          <p:cNvSpPr txBox="1">
            <a:spLocks/>
          </p:cNvSpPr>
          <p:nvPr/>
        </p:nvSpPr>
        <p:spPr>
          <a:xfrm>
            <a:off x="486969" y="4122420"/>
            <a:ext cx="5832492" cy="311624"/>
          </a:xfrm>
          <a:prstGeom prst="rect">
            <a:avLst/>
          </a:prstGeom>
        </p:spPr>
        <p:txBody>
          <a:bodyPr vert="horz" lIns="0" tIns="0" rIns="0" bIns="0" rtlCol="0" anchor="t">
            <a:spAutoFit/>
          </a:bodyPr>
          <a:lstStyle>
            <a:lvl1pPr marL="0" indent="0" algn="l" defTabSz="914699" rtl="0" eaLnBrk="1" latinLnBrk="0" hangingPunct="1">
              <a:lnSpc>
                <a:spcPct val="100000"/>
              </a:lnSpc>
              <a:spcBef>
                <a:spcPts val="0"/>
              </a:spcBef>
              <a:spcAft>
                <a:spcPts val="938"/>
              </a:spcAft>
              <a:buClr>
                <a:schemeClr val="accent3"/>
              </a:buClr>
              <a:buSzPct val="120000"/>
              <a:buFont typeface="Wingdings" charset="2"/>
              <a:buNone/>
              <a:defRPr sz="2025" b="1" i="0" kern="1200" cap="all"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43002"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548802"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788904"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994710"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5419"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6pPr>
            <a:lvl7pPr marL="29727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7pPr>
            <a:lvl8pPr marL="3430113"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8pPr>
            <a:lvl9pPr marL="38874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9pPr>
          </a:lstStyle>
          <a:p>
            <a:r>
              <a:rPr lang="en-US" sz="2000">
                <a:latin typeface="Franklin Gothic Book"/>
              </a:rPr>
              <a:t>SUBMIT all materials </a:t>
            </a:r>
            <a:endParaRPr lang="en-US"/>
          </a:p>
        </p:txBody>
      </p:sp>
      <p:sp>
        <p:nvSpPr>
          <p:cNvPr id="7" name="Text Placeholder 10">
            <a:extLst>
              <a:ext uri="{FF2B5EF4-FFF2-40B4-BE49-F238E27FC236}">
                <a16:creationId xmlns:a16="http://schemas.microsoft.com/office/drawing/2014/main" id="{06B0510E-8863-4EB0-FBAD-C41DE031A23B}"/>
              </a:ext>
            </a:extLst>
          </p:cNvPr>
          <p:cNvSpPr txBox="1">
            <a:spLocks/>
          </p:cNvSpPr>
          <p:nvPr/>
        </p:nvSpPr>
        <p:spPr>
          <a:xfrm>
            <a:off x="729672" y="4567321"/>
            <a:ext cx="7138112" cy="983346"/>
          </a:xfrm>
          <a:prstGeom prst="rect">
            <a:avLst/>
          </a:prstGeom>
        </p:spPr>
        <p:txBody>
          <a:bodyPr vert="horz" wrap="square" lIns="0" tIns="0" rIns="0" bIns="0" rtlCol="0" anchor="t">
            <a:spAutoFit/>
          </a:bodyPr>
          <a:lstStyle>
            <a:lvl1pPr marL="171504" indent="-171504" algn="l" defTabSz="914699" rtl="0" eaLnBrk="1" latinLnBrk="0" hangingPunct="1">
              <a:lnSpc>
                <a:spcPts val="1988"/>
              </a:lnSpc>
              <a:spcBef>
                <a:spcPts val="0"/>
              </a:spcBef>
              <a:spcAft>
                <a:spcPts val="938"/>
              </a:spcAft>
              <a:buClr>
                <a:schemeClr val="accent3"/>
              </a:buClr>
              <a:buSzPct val="120000"/>
              <a:buFontTx/>
              <a:buBlip>
                <a:blip r:embed="rId6"/>
              </a:buBlip>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43002"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548802"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788904"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994710"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5419"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6pPr>
            <a:lvl7pPr marL="29727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7pPr>
            <a:lvl8pPr marL="3430113"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8pPr>
            <a:lvl9pPr marL="38874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9pPr>
          </a:lstStyle>
          <a:p>
            <a:pPr marL="171450" indent="-171450"/>
            <a:r>
              <a:rPr lang="en-US" sz="1600">
                <a:latin typeface="Franklin Gothic Book"/>
              </a:rPr>
              <a:t>Within two weeks of the end of travel</a:t>
            </a:r>
          </a:p>
          <a:p>
            <a:pPr marL="171450" indent="-171450"/>
            <a:r>
              <a:rPr lang="en-US" sz="1600">
                <a:latin typeface="Franklin Gothic Book"/>
              </a:rPr>
              <a:t>Or every month if out in the field for multiple months at a time.</a:t>
            </a:r>
          </a:p>
          <a:p>
            <a:pPr marL="171450" indent="-171450"/>
            <a:r>
              <a:rPr lang="en-US" sz="1600">
                <a:latin typeface="Franklin Gothic Book"/>
              </a:rPr>
              <a:t>Submissions after 60 days may count as taxable income</a:t>
            </a:r>
            <a:endParaRPr lang="en-US" sz="1600"/>
          </a:p>
        </p:txBody>
      </p:sp>
      <p:sp>
        <p:nvSpPr>
          <p:cNvPr id="12" name="Text Placeholder 10">
            <a:extLst>
              <a:ext uri="{FF2B5EF4-FFF2-40B4-BE49-F238E27FC236}">
                <a16:creationId xmlns:a16="http://schemas.microsoft.com/office/drawing/2014/main" id="{9C6C51B3-2470-2F35-C265-84592BBD70EF}"/>
              </a:ext>
            </a:extLst>
          </p:cNvPr>
          <p:cNvSpPr txBox="1">
            <a:spLocks/>
          </p:cNvSpPr>
          <p:nvPr/>
        </p:nvSpPr>
        <p:spPr>
          <a:xfrm>
            <a:off x="3208893" y="2235601"/>
            <a:ext cx="2599858" cy="1239827"/>
          </a:xfrm>
          <a:prstGeom prst="rect">
            <a:avLst/>
          </a:prstGeom>
        </p:spPr>
        <p:txBody>
          <a:bodyPr vert="horz" lIns="0" tIns="0" rIns="0" bIns="0" rtlCol="0" anchor="t">
            <a:spAutoFit/>
          </a:bodyPr>
          <a:lstStyle>
            <a:lvl1pPr marL="171504" indent="-171504" algn="l" defTabSz="914699" rtl="0" eaLnBrk="1" latinLnBrk="0" hangingPunct="1">
              <a:lnSpc>
                <a:spcPts val="1988"/>
              </a:lnSpc>
              <a:spcBef>
                <a:spcPts val="0"/>
              </a:spcBef>
              <a:spcAft>
                <a:spcPts val="938"/>
              </a:spcAft>
              <a:buClr>
                <a:schemeClr val="accent3"/>
              </a:buClr>
              <a:buSzPct val="120000"/>
              <a:buFontTx/>
              <a:buBlip>
                <a:blip r:embed="rId6"/>
              </a:buBlip>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43002"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548802"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788904"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994710"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5419"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6pPr>
            <a:lvl7pPr marL="29727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7pPr>
            <a:lvl8pPr marL="3430113"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8pPr>
            <a:lvl9pPr marL="38874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9pPr>
          </a:lstStyle>
          <a:p>
            <a:pPr marL="171450" indent="-171450"/>
            <a:r>
              <a:rPr lang="en-US" sz="1600" b="1">
                <a:latin typeface="Franklin Gothic Book"/>
              </a:rPr>
              <a:t>Receipts</a:t>
            </a:r>
          </a:p>
          <a:p>
            <a:pPr marL="342900" lvl="1" indent="-213995"/>
            <a:r>
              <a:rPr lang="en-US" sz="1600">
                <a:latin typeface="Franklin Gothic Book"/>
              </a:rPr>
              <a:t>Itemized receipts showing a </a:t>
            </a:r>
            <a:r>
              <a:rPr lang="en-US" sz="1600" b="1">
                <a:latin typeface="Franklin Gothic Book"/>
              </a:rPr>
              <a:t>zero</a:t>
            </a:r>
            <a:r>
              <a:rPr lang="en-US" sz="1600">
                <a:latin typeface="Franklin Gothic Book"/>
              </a:rPr>
              <a:t> balance</a:t>
            </a:r>
          </a:p>
          <a:p>
            <a:pPr marL="342900" lvl="1" indent="-213995"/>
            <a:r>
              <a:rPr lang="en-US" sz="1600">
                <a:latin typeface="Franklin Gothic Book"/>
              </a:rPr>
              <a:t>Hotel guest folios</a:t>
            </a:r>
          </a:p>
        </p:txBody>
      </p:sp>
      <p:sp>
        <p:nvSpPr>
          <p:cNvPr id="14" name="Text Placeholder 10">
            <a:extLst>
              <a:ext uri="{FF2B5EF4-FFF2-40B4-BE49-F238E27FC236}">
                <a16:creationId xmlns:a16="http://schemas.microsoft.com/office/drawing/2014/main" id="{638B5F90-10D7-9732-EBB4-83DD9E847D4C}"/>
              </a:ext>
            </a:extLst>
          </p:cNvPr>
          <p:cNvSpPr txBox="1">
            <a:spLocks/>
          </p:cNvSpPr>
          <p:nvPr/>
        </p:nvSpPr>
        <p:spPr>
          <a:xfrm>
            <a:off x="5930321" y="2235600"/>
            <a:ext cx="2599858" cy="1239827"/>
          </a:xfrm>
          <a:prstGeom prst="rect">
            <a:avLst/>
          </a:prstGeom>
        </p:spPr>
        <p:txBody>
          <a:bodyPr vert="horz" lIns="0" tIns="0" rIns="0" bIns="0" rtlCol="0" anchor="t">
            <a:spAutoFit/>
          </a:bodyPr>
          <a:lstStyle>
            <a:lvl1pPr marL="171504" indent="-171504" algn="l" defTabSz="914699" rtl="0" eaLnBrk="1" latinLnBrk="0" hangingPunct="1">
              <a:lnSpc>
                <a:spcPts val="1988"/>
              </a:lnSpc>
              <a:spcBef>
                <a:spcPts val="0"/>
              </a:spcBef>
              <a:spcAft>
                <a:spcPts val="938"/>
              </a:spcAft>
              <a:buClr>
                <a:schemeClr val="accent3"/>
              </a:buClr>
              <a:buSzPct val="120000"/>
              <a:buFontTx/>
              <a:buBlip>
                <a:blip r:embed="rId6"/>
              </a:buBlip>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43002"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548802"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788904"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994710"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5419"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6pPr>
            <a:lvl7pPr marL="29727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7pPr>
            <a:lvl8pPr marL="3430113"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8pPr>
            <a:lvl9pPr marL="38874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9pPr>
          </a:lstStyle>
          <a:p>
            <a:pPr marL="171450" indent="-171450"/>
            <a:r>
              <a:rPr lang="en-US" sz="1600" b="1">
                <a:latin typeface="Franklin Gothic Book"/>
              </a:rPr>
              <a:t>Cost comparisons</a:t>
            </a:r>
          </a:p>
          <a:p>
            <a:pPr marL="342900" lvl="1" indent="-213995"/>
            <a:r>
              <a:rPr lang="en-US" sz="1600">
                <a:latin typeface="Franklin Gothic Book"/>
              </a:rPr>
              <a:t>For personal travel on business trip</a:t>
            </a:r>
          </a:p>
          <a:p>
            <a:pPr marL="342900" lvl="1" indent="-213995"/>
            <a:endParaRPr lang="en-US" sz="1600">
              <a:latin typeface="Franklin Gothic Book"/>
            </a:endParaRPr>
          </a:p>
        </p:txBody>
      </p:sp>
      <p:pic>
        <p:nvPicPr>
          <p:cNvPr id="3" name="Slide 19 narration">
            <a:hlinkClick r:id="" action="ppaction://media"/>
            <a:extLst>
              <a:ext uri="{FF2B5EF4-FFF2-40B4-BE49-F238E27FC236}">
                <a16:creationId xmlns:a16="http://schemas.microsoft.com/office/drawing/2014/main" id="{3B035BDC-36C3-1DF2-2B27-1ADB77BB4C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0179" y="6248400"/>
            <a:ext cx="609600" cy="609600"/>
          </a:xfrm>
          <a:prstGeom prst="rect">
            <a:avLst/>
          </a:prstGeom>
        </p:spPr>
      </p:pic>
    </p:spTree>
    <p:extLst>
      <p:ext uri="{BB962C8B-B14F-4D97-AF65-F5344CB8AC3E}">
        <p14:creationId xmlns:p14="http://schemas.microsoft.com/office/powerpoint/2010/main" val="949587454"/>
      </p:ext>
    </p:extLst>
  </p:cSld>
  <p:clrMapOvr>
    <a:masterClrMapping/>
  </p:clrMapOvr>
  <mc:AlternateContent xmlns:mc="http://schemas.openxmlformats.org/markup-compatibility/2006" xmlns:p14="http://schemas.microsoft.com/office/powerpoint/2010/main">
    <mc:Choice Requires="p14">
      <p:transition spd="med" p14:dur="700" advTm="67231">
        <p:fade/>
      </p:transition>
    </mc:Choice>
    <mc:Fallback xmlns="">
      <p:transition spd="med" advTm="672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2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6D1638D-63C5-472B-8CB5-07CF39CEBC86}"/>
              </a:ext>
            </a:extLst>
          </p:cNvPr>
          <p:cNvSpPr>
            <a:spLocks noGrp="1"/>
          </p:cNvSpPr>
          <p:nvPr>
            <p:ph type="body" sz="quarter" idx="11"/>
          </p:nvPr>
        </p:nvSpPr>
        <p:spPr>
          <a:xfrm>
            <a:off x="532176" y="4077004"/>
            <a:ext cx="3310797" cy="484172"/>
          </a:xfrm>
        </p:spPr>
        <p:txBody>
          <a:bodyPr vert="horz" lIns="0" tIns="0" rIns="0" bIns="0" rtlCol="0" anchor="t">
            <a:spAutoFit/>
          </a:bodyPr>
          <a:lstStyle/>
          <a:p>
            <a:r>
              <a:rPr lang="en-US" sz="1200">
                <a:latin typeface="Franklin Gothic Book"/>
              </a:rPr>
              <a:t>This is a presentation designed for the CNR Traveler for domestic and international travel. </a:t>
            </a:r>
          </a:p>
        </p:txBody>
      </p:sp>
      <p:sp>
        <p:nvSpPr>
          <p:cNvPr id="7" name="Text Placeholder 6">
            <a:extLst>
              <a:ext uri="{FF2B5EF4-FFF2-40B4-BE49-F238E27FC236}">
                <a16:creationId xmlns:a16="http://schemas.microsoft.com/office/drawing/2014/main" id="{E6CA5946-5BA9-46B0-810B-38143FD8E92E}"/>
              </a:ext>
            </a:extLst>
          </p:cNvPr>
          <p:cNvSpPr>
            <a:spLocks noGrp="1"/>
          </p:cNvSpPr>
          <p:nvPr>
            <p:ph type="body" sz="quarter" idx="12"/>
          </p:nvPr>
        </p:nvSpPr>
        <p:spPr>
          <a:xfrm>
            <a:off x="5203478" y="381000"/>
            <a:ext cx="3817349" cy="3263970"/>
          </a:xfrm>
        </p:spPr>
        <p:txBody>
          <a:bodyPr vert="horz" lIns="0" tIns="0" rIns="0" bIns="0" rtlCol="0" anchor="t">
            <a:spAutoFit/>
          </a:bodyPr>
          <a:lstStyle/>
          <a:p>
            <a:pPr marL="342900" indent="-342900">
              <a:buFont typeface="+mj-lt"/>
              <a:buAutoNum type="arabicPeriod"/>
            </a:pPr>
            <a:r>
              <a:rPr lang="en-US" sz="2400">
                <a:latin typeface="Franklin Gothic Book"/>
              </a:rPr>
              <a:t>Overview</a:t>
            </a:r>
          </a:p>
          <a:p>
            <a:pPr marL="685800" lvl="1" indent="-342900"/>
            <a:r>
              <a:rPr lang="en-US" sz="2400">
                <a:solidFill>
                  <a:schemeClr val="bg1"/>
                </a:solidFill>
                <a:latin typeface="Franklin Gothic Book"/>
              </a:rPr>
              <a:t>CNR Fiscal </a:t>
            </a:r>
          </a:p>
          <a:p>
            <a:pPr marL="891600" lvl="2" indent="-342900"/>
            <a:r>
              <a:rPr lang="en-US" sz="2000">
                <a:solidFill>
                  <a:schemeClr val="bg1"/>
                </a:solidFill>
                <a:latin typeface="Franklin Gothic Book"/>
              </a:rPr>
              <a:t>Fiscal Processors/delegates</a:t>
            </a:r>
          </a:p>
          <a:p>
            <a:pPr marL="891600" lvl="2" indent="-342900"/>
            <a:r>
              <a:rPr lang="en-US" sz="2000">
                <a:solidFill>
                  <a:schemeClr val="bg1"/>
                </a:solidFill>
                <a:latin typeface="Franklin Gothic Book"/>
              </a:rPr>
              <a:t>GL Approvers</a:t>
            </a:r>
          </a:p>
          <a:p>
            <a:pPr marL="685800" lvl="1" indent="-342900"/>
            <a:r>
              <a:rPr lang="en-US" sz="2400">
                <a:solidFill>
                  <a:schemeClr val="bg1"/>
                </a:solidFill>
                <a:latin typeface="Franklin Gothic Book"/>
              </a:rPr>
              <a:t>Chrome River</a:t>
            </a:r>
          </a:p>
          <a:p>
            <a:pPr marL="891600" lvl="2" indent="-342900"/>
            <a:r>
              <a:rPr lang="en-US" sz="2000">
                <a:solidFill>
                  <a:schemeClr val="bg1"/>
                </a:solidFill>
                <a:latin typeface="Franklin Gothic Book"/>
              </a:rPr>
              <a:t>For UI employee p-card, travel, OOP reimbursement</a:t>
            </a:r>
          </a:p>
          <a:p>
            <a:pPr marL="342900" indent="-342900">
              <a:buFont typeface="+mj-lt"/>
              <a:buAutoNum type="arabicPeriod"/>
            </a:pPr>
            <a:r>
              <a:rPr lang="en-US" sz="2400">
                <a:latin typeface="Franklin Gothic Book"/>
              </a:rPr>
              <a:t>TRPA/travel claim creation &amp; submission </a:t>
            </a:r>
            <a:endParaRPr lang="en-US" sz="2400"/>
          </a:p>
        </p:txBody>
      </p:sp>
      <p:sp>
        <p:nvSpPr>
          <p:cNvPr id="5" name="Title 4">
            <a:extLst>
              <a:ext uri="{FF2B5EF4-FFF2-40B4-BE49-F238E27FC236}">
                <a16:creationId xmlns:a16="http://schemas.microsoft.com/office/drawing/2014/main" id="{A5F1455C-B044-4513-96FF-AD2D010BC2BB}"/>
              </a:ext>
            </a:extLst>
          </p:cNvPr>
          <p:cNvSpPr>
            <a:spLocks noGrp="1"/>
          </p:cNvSpPr>
          <p:nvPr>
            <p:ph type="title"/>
          </p:nvPr>
        </p:nvSpPr>
        <p:spPr>
          <a:xfrm>
            <a:off x="494812" y="1260590"/>
            <a:ext cx="3817349" cy="461665"/>
          </a:xfrm>
        </p:spPr>
        <p:txBody>
          <a:bodyPr/>
          <a:lstStyle/>
          <a:p>
            <a:r>
              <a:rPr lang="en-US"/>
              <a:t>Course overview</a:t>
            </a:r>
          </a:p>
        </p:txBody>
      </p:sp>
      <p:graphicFrame>
        <p:nvGraphicFramePr>
          <p:cNvPr id="8" name="Diagram 7">
            <a:extLst>
              <a:ext uri="{FF2B5EF4-FFF2-40B4-BE49-F238E27FC236}">
                <a16:creationId xmlns:a16="http://schemas.microsoft.com/office/drawing/2014/main" id="{E7A5169B-76A7-426D-85AB-DF2497EA0570}"/>
              </a:ext>
            </a:extLst>
          </p:cNvPr>
          <p:cNvGraphicFramePr/>
          <p:nvPr>
            <p:extLst>
              <p:ext uri="{D42A27DB-BD31-4B8C-83A1-F6EECF244321}">
                <p14:modId xmlns:p14="http://schemas.microsoft.com/office/powerpoint/2010/main" val="3168353073"/>
              </p:ext>
            </p:extLst>
          </p:nvPr>
        </p:nvGraphicFramePr>
        <p:xfrm>
          <a:off x="5334000" y="3657600"/>
          <a:ext cx="3200400" cy="25145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 name="Slide 2 Narration">
            <a:hlinkClick r:id="" action="ppaction://media"/>
            <a:extLst>
              <a:ext uri="{FF2B5EF4-FFF2-40B4-BE49-F238E27FC236}">
                <a16:creationId xmlns:a16="http://schemas.microsoft.com/office/drawing/2014/main" id="{2896CD82-02BE-F5CA-B580-C18E35ABFFC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34400" y="6172200"/>
            <a:ext cx="609600" cy="609600"/>
          </a:xfrm>
          <a:prstGeom prst="rect">
            <a:avLst/>
          </a:prstGeom>
        </p:spPr>
      </p:pic>
    </p:spTree>
    <p:extLst>
      <p:ext uri="{BB962C8B-B14F-4D97-AF65-F5344CB8AC3E}">
        <p14:creationId xmlns:p14="http://schemas.microsoft.com/office/powerpoint/2010/main" val="396206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24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able&#10;&#10;Description automatically generated">
            <a:extLst>
              <a:ext uri="{FF2B5EF4-FFF2-40B4-BE49-F238E27FC236}">
                <a16:creationId xmlns:a16="http://schemas.microsoft.com/office/drawing/2014/main" id="{C73F48A5-F2B4-38DF-057B-2D6DC7DEB7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859" y="946977"/>
            <a:ext cx="4242091" cy="5489765"/>
          </a:xfrm>
          <a:prstGeom prst="rect">
            <a:avLst/>
          </a:prstGeom>
        </p:spPr>
      </p:pic>
      <p:sp>
        <p:nvSpPr>
          <p:cNvPr id="4" name="TextBox 3">
            <a:extLst>
              <a:ext uri="{FF2B5EF4-FFF2-40B4-BE49-F238E27FC236}">
                <a16:creationId xmlns:a16="http://schemas.microsoft.com/office/drawing/2014/main" id="{F575C1A7-E092-FF0E-BA2D-62ED7A9CB8C7}"/>
              </a:ext>
            </a:extLst>
          </p:cNvPr>
          <p:cNvSpPr txBox="1"/>
          <p:nvPr/>
        </p:nvSpPr>
        <p:spPr>
          <a:xfrm>
            <a:off x="2354579" y="331470"/>
            <a:ext cx="443293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Franklin Gothic Demi"/>
                <a:cs typeface="Calibri"/>
              </a:rPr>
              <a:t>TRAVEL CLAIM EXPENSE FORM</a:t>
            </a:r>
            <a:endParaRPr lang="en-US" sz="2400">
              <a:latin typeface="Franklin Gothic Demi"/>
            </a:endParaRPr>
          </a:p>
        </p:txBody>
      </p:sp>
      <p:sp>
        <p:nvSpPr>
          <p:cNvPr id="6" name="TextBox 5">
            <a:extLst>
              <a:ext uri="{FF2B5EF4-FFF2-40B4-BE49-F238E27FC236}">
                <a16:creationId xmlns:a16="http://schemas.microsoft.com/office/drawing/2014/main" id="{BDD679B7-4649-FF92-20D3-699001E6990B}"/>
              </a:ext>
            </a:extLst>
          </p:cNvPr>
          <p:cNvSpPr txBox="1"/>
          <p:nvPr/>
        </p:nvSpPr>
        <p:spPr>
          <a:xfrm>
            <a:off x="297179" y="937260"/>
            <a:ext cx="3998595"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Franklin Gothic Book"/>
                <a:cs typeface="Calibri"/>
              </a:rPr>
              <a:t>Find the fillable "Travel Claim Form" PDF at </a:t>
            </a:r>
            <a:endParaRPr lang="en-US" sz="1600">
              <a:latin typeface="Franklin Gothic Book"/>
              <a:ea typeface="+mn-lt"/>
              <a:cs typeface="+mn-lt"/>
            </a:endParaRPr>
          </a:p>
          <a:p>
            <a:r>
              <a:rPr lang="en-US" sz="1600">
                <a:latin typeface="Franklin Gothic Book"/>
                <a:ea typeface="+mn-lt"/>
                <a:cs typeface="+mn-lt"/>
                <a:hlinkClick r:id="rId6"/>
              </a:rPr>
              <a:t>https://www.uidaho.edu/cnr/forms-resources/fiscal-hr-services</a:t>
            </a:r>
            <a:endParaRPr lang="en-US" sz="1600">
              <a:latin typeface="Franklin Gothic Book"/>
              <a:ea typeface="+mn-lt"/>
              <a:cs typeface="+mn-lt"/>
            </a:endParaRPr>
          </a:p>
          <a:p>
            <a:endParaRPr lang="en-US" sz="1600">
              <a:latin typeface="Franklin Gothic Book"/>
              <a:cs typeface="Calibri"/>
            </a:endParaRPr>
          </a:p>
          <a:p>
            <a:r>
              <a:rPr lang="en-US" sz="1600" b="1">
                <a:latin typeface="Franklin Gothic Book"/>
                <a:cs typeface="Calibri"/>
              </a:rPr>
              <a:t>Required fields</a:t>
            </a:r>
            <a:r>
              <a:rPr lang="en-US" sz="1600">
                <a:latin typeface="Franklin Gothic Book"/>
                <a:cs typeface="Calibri"/>
              </a:rPr>
              <a:t>:</a:t>
            </a:r>
          </a:p>
          <a:p>
            <a:pPr marL="285750" indent="-285750">
              <a:buFont typeface="Arial"/>
              <a:buChar char="•"/>
            </a:pPr>
            <a:r>
              <a:rPr lang="en-US" sz="1600">
                <a:latin typeface="Franklin Gothic Book"/>
                <a:cs typeface="Calibri"/>
              </a:rPr>
              <a:t>Name</a:t>
            </a:r>
          </a:p>
          <a:p>
            <a:pPr marL="285750" indent="-285750">
              <a:buFont typeface="Arial"/>
              <a:buChar char="•"/>
            </a:pPr>
            <a:r>
              <a:rPr lang="en-US" sz="1600">
                <a:latin typeface="Franklin Gothic Book"/>
                <a:cs typeface="Calibri"/>
              </a:rPr>
              <a:t>V#</a:t>
            </a:r>
          </a:p>
          <a:p>
            <a:pPr marL="285750" indent="-285750">
              <a:buFont typeface="Arial"/>
              <a:buChar char="•"/>
            </a:pPr>
            <a:r>
              <a:rPr lang="en-US" sz="1600">
                <a:latin typeface="Franklin Gothic Book"/>
                <a:cs typeface="Calibri"/>
              </a:rPr>
              <a:t>TRPA#: found in Chrome River under the Pre-Approval header</a:t>
            </a:r>
          </a:p>
          <a:p>
            <a:pPr marL="285750" indent="-285750">
              <a:buFont typeface="Arial"/>
              <a:buChar char="•"/>
            </a:pPr>
            <a:r>
              <a:rPr lang="en-US" sz="1600">
                <a:latin typeface="Franklin Gothic Book"/>
                <a:cs typeface="Calibri"/>
              </a:rPr>
              <a:t>Today's date: the claim's submission date – within 15 days of end of travel</a:t>
            </a:r>
          </a:p>
          <a:p>
            <a:pPr marL="285750" indent="-285750">
              <a:buFont typeface="Arial"/>
              <a:buChar char="•"/>
            </a:pPr>
            <a:r>
              <a:rPr lang="en-US" sz="1600">
                <a:latin typeface="Franklin Gothic Book"/>
                <a:cs typeface="Calibri"/>
              </a:rPr>
              <a:t>Destination: all locations traveled to</a:t>
            </a:r>
          </a:p>
          <a:p>
            <a:pPr marL="285750" indent="-285750">
              <a:buFont typeface="Arial"/>
              <a:buChar char="•"/>
            </a:pPr>
            <a:r>
              <a:rPr lang="en-US" sz="1600">
                <a:latin typeface="Franklin Gothic Book"/>
                <a:cs typeface="Calibri"/>
              </a:rPr>
              <a:t>Leave Date/Time</a:t>
            </a:r>
          </a:p>
          <a:p>
            <a:pPr marL="285750" indent="-285750">
              <a:buFont typeface="Arial"/>
              <a:buChar char="•"/>
            </a:pPr>
            <a:r>
              <a:rPr lang="en-US" sz="1600">
                <a:latin typeface="Franklin Gothic Book"/>
                <a:cs typeface="Calibri"/>
              </a:rPr>
              <a:t>Return Date/Time</a:t>
            </a:r>
          </a:p>
          <a:p>
            <a:pPr marL="285750" indent="-285750">
              <a:buFont typeface="Arial"/>
              <a:buChar char="•"/>
            </a:pPr>
            <a:r>
              <a:rPr lang="en-US" sz="1600">
                <a:latin typeface="Franklin Gothic Book"/>
                <a:cs typeface="Calibri"/>
              </a:rPr>
              <a:t>Purpose of trip – same as what's on the TRPA</a:t>
            </a:r>
          </a:p>
          <a:p>
            <a:pPr marL="285750" indent="-285750">
              <a:buFont typeface="Arial"/>
              <a:buChar char="•"/>
            </a:pPr>
            <a:r>
              <a:rPr lang="en-US" sz="1600">
                <a:latin typeface="Franklin Gothic Book"/>
                <a:cs typeface="Calibri"/>
              </a:rPr>
              <a:t>Index to be charged: if splitting charges, list all indexes and the amount or percentage to go on each</a:t>
            </a:r>
          </a:p>
          <a:p>
            <a:r>
              <a:rPr lang="en-US" sz="1600">
                <a:latin typeface="Franklin Gothic Book"/>
                <a:cs typeface="Calibri"/>
              </a:rPr>
              <a:t>Optional fields:</a:t>
            </a:r>
          </a:p>
          <a:p>
            <a:pPr marL="285750" indent="-285750">
              <a:buFont typeface="Arial"/>
              <a:buChar char="•"/>
            </a:pPr>
            <a:r>
              <a:rPr lang="en-US" sz="1600">
                <a:latin typeface="Franklin Gothic Book"/>
                <a:cs typeface="Calibri"/>
              </a:rPr>
              <a:t>Additional travelers – ignore if traveling alone. List all if traveling in company.</a:t>
            </a:r>
          </a:p>
        </p:txBody>
      </p:sp>
      <p:sp>
        <p:nvSpPr>
          <p:cNvPr id="3" name="Rectangle 2">
            <a:extLst>
              <a:ext uri="{FF2B5EF4-FFF2-40B4-BE49-F238E27FC236}">
                <a16:creationId xmlns:a16="http://schemas.microsoft.com/office/drawing/2014/main" id="{160D9BB6-C62D-C46F-F273-13DAB448E0C9}"/>
              </a:ext>
            </a:extLst>
          </p:cNvPr>
          <p:cNvSpPr/>
          <p:nvPr/>
        </p:nvSpPr>
        <p:spPr>
          <a:xfrm>
            <a:off x="4509407" y="1080407"/>
            <a:ext cx="3897614" cy="133524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lide 20 narration">
            <a:hlinkClick r:id="" action="ppaction://media"/>
            <a:extLst>
              <a:ext uri="{FF2B5EF4-FFF2-40B4-BE49-F238E27FC236}">
                <a16:creationId xmlns:a16="http://schemas.microsoft.com/office/drawing/2014/main" id="{C73ADAF5-636B-A4EB-BED3-F16945D72A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34036" y="6248400"/>
            <a:ext cx="609600" cy="609600"/>
          </a:xfrm>
          <a:prstGeom prst="rect">
            <a:avLst/>
          </a:prstGeom>
        </p:spPr>
      </p:pic>
    </p:spTree>
    <p:extLst>
      <p:ext uri="{BB962C8B-B14F-4D97-AF65-F5344CB8AC3E}">
        <p14:creationId xmlns:p14="http://schemas.microsoft.com/office/powerpoint/2010/main" val="1676451120"/>
      </p:ext>
    </p:extLst>
  </p:cSld>
  <p:clrMapOvr>
    <a:masterClrMapping/>
  </p:clrMapOvr>
  <mc:AlternateContent xmlns:mc="http://schemas.openxmlformats.org/markup-compatibility/2006" xmlns:p14="http://schemas.microsoft.com/office/powerpoint/2010/main">
    <mc:Choice Requires="p14">
      <p:transition spd="med" p14:dur="700" advTm="55412">
        <p:fade/>
      </p:transition>
    </mc:Choice>
    <mc:Fallback xmlns="">
      <p:transition spd="med" advTm="554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4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17A220DB-1EC3-32A7-FEE8-D229731DEE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859" y="946977"/>
            <a:ext cx="4242091" cy="5489765"/>
          </a:xfrm>
          <a:prstGeom prst="rect">
            <a:avLst/>
          </a:prstGeom>
        </p:spPr>
      </p:pic>
      <p:sp>
        <p:nvSpPr>
          <p:cNvPr id="4" name="TextBox 3">
            <a:extLst>
              <a:ext uri="{FF2B5EF4-FFF2-40B4-BE49-F238E27FC236}">
                <a16:creationId xmlns:a16="http://schemas.microsoft.com/office/drawing/2014/main" id="{F575C1A7-E092-FF0E-BA2D-62ED7A9CB8C7}"/>
              </a:ext>
            </a:extLst>
          </p:cNvPr>
          <p:cNvSpPr txBox="1"/>
          <p:nvPr/>
        </p:nvSpPr>
        <p:spPr>
          <a:xfrm>
            <a:off x="2354579" y="331470"/>
            <a:ext cx="443293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Franklin Gothic Demi"/>
                <a:cs typeface="Calibri"/>
              </a:rPr>
              <a:t>TRAVEL CLAIM EXPENSE FORM</a:t>
            </a:r>
            <a:endParaRPr lang="en-US" sz="2400">
              <a:latin typeface="Franklin Gothic Demi"/>
            </a:endParaRPr>
          </a:p>
        </p:txBody>
      </p:sp>
      <p:sp>
        <p:nvSpPr>
          <p:cNvPr id="6" name="TextBox 5">
            <a:extLst>
              <a:ext uri="{FF2B5EF4-FFF2-40B4-BE49-F238E27FC236}">
                <a16:creationId xmlns:a16="http://schemas.microsoft.com/office/drawing/2014/main" id="{BDD679B7-4649-FF92-20D3-699001E6990B}"/>
              </a:ext>
            </a:extLst>
          </p:cNvPr>
          <p:cNvSpPr txBox="1"/>
          <p:nvPr/>
        </p:nvSpPr>
        <p:spPr>
          <a:xfrm>
            <a:off x="297179" y="937260"/>
            <a:ext cx="3998595"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Franklin Gothic Book"/>
                <a:cs typeface="Calibri"/>
              </a:rPr>
              <a:t>Actual expenses table:</a:t>
            </a:r>
            <a:endParaRPr lang="en-US" sz="1600" b="1" dirty="0">
              <a:cs typeface="Calibri"/>
            </a:endParaRPr>
          </a:p>
          <a:p>
            <a:pPr marL="285750" indent="-285750">
              <a:buFont typeface="Arial"/>
              <a:buChar char="•"/>
            </a:pPr>
            <a:r>
              <a:rPr lang="en-US" sz="1600" dirty="0">
                <a:latin typeface="Franklin Gothic Book"/>
                <a:cs typeface="Calibri"/>
              </a:rPr>
              <a:t>Columns for Out of Pocket (purchased with your money), and UI P-card (purchased with University money)</a:t>
            </a:r>
          </a:p>
          <a:p>
            <a:pPr marL="285750" indent="-285750">
              <a:buFont typeface="Arial"/>
              <a:buChar char="•"/>
            </a:pPr>
            <a:r>
              <a:rPr lang="en-US" sz="1600" dirty="0">
                <a:latin typeface="Franklin Gothic Book"/>
                <a:cs typeface="Calibri"/>
              </a:rPr>
              <a:t>Private vehicle milage: auto calculates from mileage total on back page</a:t>
            </a:r>
          </a:p>
          <a:p>
            <a:pPr marL="285750" indent="-285750">
              <a:buFont typeface="Arial"/>
              <a:buChar char="•"/>
            </a:pPr>
            <a:r>
              <a:rPr lang="en-US" sz="1600" dirty="0">
                <a:latin typeface="Franklin Gothic Book"/>
                <a:cs typeface="Calibri"/>
              </a:rPr>
              <a:t>Per Diem: auto fills from amounts on back page.</a:t>
            </a:r>
          </a:p>
          <a:p>
            <a:pPr marL="285750" indent="-285750">
              <a:buFont typeface="Arial"/>
              <a:buChar char="•"/>
            </a:pPr>
            <a:r>
              <a:rPr lang="en-US" sz="1600" dirty="0">
                <a:latin typeface="Franklin Gothic Book"/>
                <a:cs typeface="Calibri"/>
              </a:rPr>
              <a:t>Gasoline for rental cars: fuel purchase for vehicles rented from a rental company (Enterprise, Hertz, </a:t>
            </a:r>
            <a:r>
              <a:rPr lang="en-US" sz="1600" dirty="0" err="1">
                <a:latin typeface="Franklin Gothic Book"/>
                <a:cs typeface="Calibri"/>
              </a:rPr>
              <a:t>etc</a:t>
            </a:r>
            <a:r>
              <a:rPr lang="en-US" sz="1600" dirty="0">
                <a:latin typeface="Franklin Gothic Book"/>
                <a:cs typeface="Calibri"/>
              </a:rPr>
              <a:t>)</a:t>
            </a:r>
          </a:p>
          <a:p>
            <a:pPr marL="285750" indent="-285750">
              <a:buFont typeface="Arial"/>
              <a:buChar char="•"/>
            </a:pPr>
            <a:r>
              <a:rPr lang="en-US" sz="1600" dirty="0">
                <a:latin typeface="Franklin Gothic Book"/>
                <a:cs typeface="Calibri"/>
              </a:rPr>
              <a:t>Gasoline for UI Vehicles: fuel purchased for UI Motor Pool vehicles, out-of-pocket or on your own UI-issued </a:t>
            </a:r>
            <a:r>
              <a:rPr lang="en-US" sz="1600" dirty="0" err="1">
                <a:latin typeface="Franklin Gothic Book"/>
                <a:cs typeface="Calibri"/>
              </a:rPr>
              <a:t>pcard</a:t>
            </a:r>
            <a:endParaRPr lang="en-US" sz="1600" dirty="0">
              <a:latin typeface="Franklin Gothic Book"/>
              <a:cs typeface="Calibri"/>
            </a:endParaRPr>
          </a:p>
          <a:p>
            <a:pPr marL="796925" lvl="1" indent="-285750">
              <a:buFont typeface="Arial"/>
              <a:buChar char="•"/>
            </a:pPr>
            <a:r>
              <a:rPr lang="en-US" sz="1600" dirty="0">
                <a:latin typeface="Franklin Gothic Book"/>
                <a:cs typeface="Calibri"/>
              </a:rPr>
              <a:t>Never includes fuel purchased on a Motor Pool fleet card for MP vehicles</a:t>
            </a:r>
          </a:p>
          <a:p>
            <a:pPr marL="796925" lvl="1" indent="-285750">
              <a:buFont typeface="Arial"/>
              <a:buChar char="•"/>
            </a:pPr>
            <a:r>
              <a:rPr lang="en-US" sz="1600" dirty="0">
                <a:latin typeface="Franklin Gothic Book"/>
                <a:cs typeface="Calibri"/>
              </a:rPr>
              <a:t>MP Fleet receipts go to Motor Pool directly – never listed on travel claim.</a:t>
            </a:r>
          </a:p>
        </p:txBody>
      </p:sp>
      <p:sp>
        <p:nvSpPr>
          <p:cNvPr id="3" name="Rectangle 2">
            <a:extLst>
              <a:ext uri="{FF2B5EF4-FFF2-40B4-BE49-F238E27FC236}">
                <a16:creationId xmlns:a16="http://schemas.microsoft.com/office/drawing/2014/main" id="{B9C99C28-8A6B-96F6-07A3-298893118214}"/>
              </a:ext>
            </a:extLst>
          </p:cNvPr>
          <p:cNvSpPr/>
          <p:nvPr/>
        </p:nvSpPr>
        <p:spPr>
          <a:xfrm>
            <a:off x="4523498" y="2424541"/>
            <a:ext cx="1850570" cy="2147459"/>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 21 narration">
            <a:hlinkClick r:id="" action="ppaction://media"/>
            <a:extLst>
              <a:ext uri="{FF2B5EF4-FFF2-40B4-BE49-F238E27FC236}">
                <a16:creationId xmlns:a16="http://schemas.microsoft.com/office/drawing/2014/main" id="{6D7DC4C5-AA16-60FB-A420-46D698DB0D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74810" y="6195011"/>
            <a:ext cx="609600" cy="609600"/>
          </a:xfrm>
          <a:prstGeom prst="rect">
            <a:avLst/>
          </a:prstGeom>
        </p:spPr>
      </p:pic>
    </p:spTree>
    <p:extLst>
      <p:ext uri="{BB962C8B-B14F-4D97-AF65-F5344CB8AC3E}">
        <p14:creationId xmlns:p14="http://schemas.microsoft.com/office/powerpoint/2010/main" val="1120300865"/>
      </p:ext>
    </p:extLst>
  </p:cSld>
  <p:clrMapOvr>
    <a:masterClrMapping/>
  </p:clrMapOvr>
  <mc:AlternateContent xmlns:mc="http://schemas.openxmlformats.org/markup-compatibility/2006" xmlns:p14="http://schemas.microsoft.com/office/powerpoint/2010/main">
    <mc:Choice Requires="p14">
      <p:transition spd="med" p14:dur="700" advTm="95815">
        <p:fade/>
      </p:transition>
    </mc:Choice>
    <mc:Fallback xmlns="">
      <p:transition spd="med" advTm="958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able&#10;&#10;Description automatically generated">
            <a:extLst>
              <a:ext uri="{FF2B5EF4-FFF2-40B4-BE49-F238E27FC236}">
                <a16:creationId xmlns:a16="http://schemas.microsoft.com/office/drawing/2014/main" id="{B3E80DDC-F025-7D70-2BDB-677DF925F2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859" y="946977"/>
            <a:ext cx="4242091" cy="5489765"/>
          </a:xfrm>
          <a:prstGeom prst="rect">
            <a:avLst/>
          </a:prstGeom>
        </p:spPr>
      </p:pic>
      <p:sp>
        <p:nvSpPr>
          <p:cNvPr id="4" name="TextBox 3">
            <a:extLst>
              <a:ext uri="{FF2B5EF4-FFF2-40B4-BE49-F238E27FC236}">
                <a16:creationId xmlns:a16="http://schemas.microsoft.com/office/drawing/2014/main" id="{F575C1A7-E092-FF0E-BA2D-62ED7A9CB8C7}"/>
              </a:ext>
            </a:extLst>
          </p:cNvPr>
          <p:cNvSpPr txBox="1"/>
          <p:nvPr/>
        </p:nvSpPr>
        <p:spPr>
          <a:xfrm>
            <a:off x="2354579" y="331470"/>
            <a:ext cx="443293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Franklin Gothic Demi"/>
                <a:cs typeface="Calibri"/>
              </a:rPr>
              <a:t>TRAVEL CLAIM EXPENSE FORM</a:t>
            </a:r>
            <a:endParaRPr lang="en-US" sz="2400">
              <a:latin typeface="Franklin Gothic Demi"/>
            </a:endParaRPr>
          </a:p>
        </p:txBody>
      </p:sp>
      <p:sp>
        <p:nvSpPr>
          <p:cNvPr id="3" name="Rectangle 2">
            <a:extLst>
              <a:ext uri="{FF2B5EF4-FFF2-40B4-BE49-F238E27FC236}">
                <a16:creationId xmlns:a16="http://schemas.microsoft.com/office/drawing/2014/main" id="{B9C99C28-8A6B-96F6-07A3-298893118214}"/>
              </a:ext>
            </a:extLst>
          </p:cNvPr>
          <p:cNvSpPr/>
          <p:nvPr/>
        </p:nvSpPr>
        <p:spPr>
          <a:xfrm>
            <a:off x="6477000" y="2981325"/>
            <a:ext cx="1835483" cy="184785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CBC439E-A2D8-30C8-88AD-CF3EFFD9349C}"/>
              </a:ext>
            </a:extLst>
          </p:cNvPr>
          <p:cNvSpPr txBox="1"/>
          <p:nvPr/>
        </p:nvSpPr>
        <p:spPr>
          <a:xfrm>
            <a:off x="297179" y="937260"/>
            <a:ext cx="399859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Franklin Gothic Book"/>
                <a:cs typeface="Calibri"/>
              </a:rPr>
              <a:t>Index to be charged:</a:t>
            </a:r>
            <a:endParaRPr lang="en-US" sz="1600" b="1">
              <a:cs typeface="Calibri"/>
            </a:endParaRPr>
          </a:p>
          <a:p>
            <a:pPr marL="285750" indent="-285750">
              <a:buFont typeface="Arial"/>
              <a:buChar char="•"/>
            </a:pPr>
            <a:r>
              <a:rPr lang="en-US" sz="1400">
                <a:latin typeface="Franklin Gothic Book"/>
                <a:cs typeface="Calibri"/>
              </a:rPr>
              <a:t>List index(es) to which travel expenses will be charged</a:t>
            </a:r>
            <a:endParaRPr lang="en-US" sz="1400">
              <a:latin typeface="Franklin Gothic Book"/>
              <a:ea typeface="+mn-lt"/>
              <a:cs typeface="+mn-lt"/>
            </a:endParaRPr>
          </a:p>
          <a:p>
            <a:pPr marL="796925" lvl="1" indent="-285750">
              <a:buFont typeface="Arial"/>
              <a:buChar char="•"/>
            </a:pPr>
            <a:r>
              <a:rPr lang="en-US" sz="1400">
                <a:latin typeface="Franklin Gothic Book"/>
                <a:cs typeface="Calibri"/>
              </a:rPr>
              <a:t>For multiple indexes, list percentage or dollar amounts to go on each one.</a:t>
            </a:r>
          </a:p>
        </p:txBody>
      </p:sp>
      <p:sp>
        <p:nvSpPr>
          <p:cNvPr id="6" name="TextBox 5">
            <a:extLst>
              <a:ext uri="{FF2B5EF4-FFF2-40B4-BE49-F238E27FC236}">
                <a16:creationId xmlns:a16="http://schemas.microsoft.com/office/drawing/2014/main" id="{DB55B691-2CB4-35E4-1B7C-73383E9E83CB}"/>
              </a:ext>
            </a:extLst>
          </p:cNvPr>
          <p:cNvSpPr txBox="1"/>
          <p:nvPr/>
        </p:nvSpPr>
        <p:spPr>
          <a:xfrm>
            <a:off x="297178" y="5298323"/>
            <a:ext cx="399859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Franklin Gothic Book"/>
                <a:cs typeface="Calibri"/>
              </a:rPr>
              <a:t>Comments:</a:t>
            </a:r>
            <a:endParaRPr lang="en-US" sz="1600" b="1" dirty="0">
              <a:cs typeface="Calibri"/>
            </a:endParaRPr>
          </a:p>
          <a:p>
            <a:pPr marL="285750" indent="-285750">
              <a:buFont typeface="Arial"/>
              <a:buChar char="•"/>
            </a:pPr>
            <a:r>
              <a:rPr lang="en-US" sz="1400" dirty="0">
                <a:latin typeface="Franklin Gothic Book"/>
                <a:cs typeface="Calibri"/>
              </a:rPr>
              <a:t>Enter exceptions to lodging or per diem amounts.</a:t>
            </a:r>
            <a:endParaRPr lang="en-US" sz="1400" dirty="0">
              <a:ea typeface="+mn-lt"/>
              <a:cs typeface="+mn-lt"/>
            </a:endParaRPr>
          </a:p>
          <a:p>
            <a:pPr marL="285750" indent="-285750">
              <a:buFont typeface="Arial"/>
              <a:buChar char="•"/>
            </a:pPr>
            <a:r>
              <a:rPr lang="en-US" sz="1400" dirty="0">
                <a:latin typeface="Franklin Gothic Book"/>
                <a:cs typeface="Calibri"/>
              </a:rPr>
              <a:t>Enter extra information that will help explain odd claim charges</a:t>
            </a:r>
            <a:endParaRPr lang="en-US" dirty="0"/>
          </a:p>
        </p:txBody>
      </p:sp>
      <p:sp>
        <p:nvSpPr>
          <p:cNvPr id="7" name="Rectangle 6">
            <a:extLst>
              <a:ext uri="{FF2B5EF4-FFF2-40B4-BE49-F238E27FC236}">
                <a16:creationId xmlns:a16="http://schemas.microsoft.com/office/drawing/2014/main" id="{00515879-F8C1-D021-810B-B28CA1513DA8}"/>
              </a:ext>
            </a:extLst>
          </p:cNvPr>
          <p:cNvSpPr/>
          <p:nvPr/>
        </p:nvSpPr>
        <p:spPr>
          <a:xfrm>
            <a:off x="4536022" y="5546558"/>
            <a:ext cx="3867555" cy="530558"/>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7B43AA3-BA19-502B-C5A8-1781DD7FE73C}"/>
              </a:ext>
            </a:extLst>
          </p:cNvPr>
          <p:cNvSpPr/>
          <p:nvPr/>
        </p:nvSpPr>
        <p:spPr>
          <a:xfrm>
            <a:off x="6477000" y="2475136"/>
            <a:ext cx="1835483" cy="438999"/>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D16FE66-F456-88E0-F504-94226996DC22}"/>
              </a:ext>
            </a:extLst>
          </p:cNvPr>
          <p:cNvSpPr txBox="1"/>
          <p:nvPr/>
        </p:nvSpPr>
        <p:spPr>
          <a:xfrm>
            <a:off x="283810" y="2046838"/>
            <a:ext cx="3998595" cy="33547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Franklin Gothic Book"/>
                <a:cs typeface="Calibri"/>
              </a:rPr>
              <a:t>Cash Advance and Out Of Pocket Amount:</a:t>
            </a:r>
            <a:endParaRPr lang="en-US" sz="1600" b="1">
              <a:cs typeface="Calibri"/>
            </a:endParaRPr>
          </a:p>
          <a:p>
            <a:pPr marL="285750" indent="-285750">
              <a:buFont typeface="Arial"/>
              <a:buChar char="•"/>
            </a:pPr>
            <a:r>
              <a:rPr lang="en-US" sz="1400">
                <a:latin typeface="Franklin Gothic Book"/>
                <a:cs typeface="Calibri"/>
              </a:rPr>
              <a:t>Cash advance: if you requested one on your TRPA, click "yes", if not, click "no"</a:t>
            </a:r>
          </a:p>
          <a:p>
            <a:pPr marL="285750" indent="-285750">
              <a:buFont typeface="Arial"/>
              <a:buChar char="•"/>
            </a:pPr>
            <a:r>
              <a:rPr lang="en-US" sz="1400">
                <a:latin typeface="Franklin Gothic Book"/>
                <a:cs typeface="Calibri"/>
              </a:rPr>
              <a:t>Total amount claimed: the total of all expenses incurred for the trip – auto-fills</a:t>
            </a:r>
          </a:p>
          <a:p>
            <a:pPr marL="285750" indent="-285750">
              <a:buFont typeface="Arial"/>
              <a:buChar char="•"/>
            </a:pPr>
            <a:r>
              <a:rPr lang="en-US" sz="1400">
                <a:latin typeface="Franklin Gothic Book"/>
                <a:cs typeface="Calibri"/>
              </a:rPr>
              <a:t>Subtract cash advance: the amount you already received for the trip. </a:t>
            </a:r>
          </a:p>
          <a:p>
            <a:pPr marL="285750" indent="-285750">
              <a:buFont typeface="Arial"/>
              <a:buChar char="•"/>
            </a:pPr>
            <a:r>
              <a:rPr lang="en-US" sz="1400">
                <a:latin typeface="Franklin Gothic Book"/>
                <a:cs typeface="Calibri"/>
              </a:rPr>
              <a:t>Amount due you: "your out-of-pocket" total from the table, less the amount of the cash advance, if the difference is positive. The university will pay you this money.</a:t>
            </a:r>
          </a:p>
          <a:p>
            <a:pPr marL="285750" indent="-285750">
              <a:buFont typeface="Arial"/>
              <a:buChar char="•"/>
            </a:pPr>
            <a:r>
              <a:rPr lang="en-US" sz="1400">
                <a:latin typeface="Franklin Gothic Book"/>
                <a:cs typeface="Calibri"/>
              </a:rPr>
              <a:t>Amount due UI: "your out-of-pocket" total from the table, less the amount of the cash advance, if the difference is negative. You will pay the university this money.</a:t>
            </a:r>
          </a:p>
        </p:txBody>
      </p:sp>
      <p:pic>
        <p:nvPicPr>
          <p:cNvPr id="5" name="Slide 22 narration">
            <a:hlinkClick r:id="" action="ppaction://media"/>
            <a:extLst>
              <a:ext uri="{FF2B5EF4-FFF2-40B4-BE49-F238E27FC236}">
                <a16:creationId xmlns:a16="http://schemas.microsoft.com/office/drawing/2014/main" id="{F91EA592-7406-308D-EA9C-FCEBDB9B1E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2483" y="6052326"/>
            <a:ext cx="609600" cy="609600"/>
          </a:xfrm>
          <a:prstGeom prst="rect">
            <a:avLst/>
          </a:prstGeom>
        </p:spPr>
      </p:pic>
    </p:spTree>
    <p:extLst>
      <p:ext uri="{BB962C8B-B14F-4D97-AF65-F5344CB8AC3E}">
        <p14:creationId xmlns:p14="http://schemas.microsoft.com/office/powerpoint/2010/main" val="4177049256"/>
      </p:ext>
    </p:extLst>
  </p:cSld>
  <p:clrMapOvr>
    <a:masterClrMapping/>
  </p:clrMapOvr>
  <mc:AlternateContent xmlns:mc="http://schemas.openxmlformats.org/markup-compatibility/2006" xmlns:p14="http://schemas.microsoft.com/office/powerpoint/2010/main">
    <mc:Choice Requires="p14">
      <p:transition spd="med" p14:dur="700" advTm="109468">
        <p:fade/>
      </p:transition>
    </mc:Choice>
    <mc:Fallback xmlns="">
      <p:transition spd="med" advTm="1094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 fill="hold"/>
                                        <p:tgtEl>
                                          <p:spTgt spid="5"/>
                                        </p:tgtEl>
                                      </p:cBhvr>
                                    </p:cmd>
                                  </p:childTnLst>
                                </p:cTn>
                              </p:par>
                              <p:par>
                                <p:cTn id="7" presetID="1" presetClass="entr" presetSubtype="0" fill="hold" grpId="0" nodeType="withEffect">
                                  <p:stCondLst>
                                    <p:cond delay="0"/>
                                  </p:stCondLst>
                                  <p:childTnLst>
                                    <p:set>
                                      <p:cBhvr>
                                        <p:cTn id="8" dur="1" fill="hold">
                                          <p:stCondLst>
                                            <p:cond delay="9"/>
                                          </p:stCondLst>
                                        </p:cTn>
                                        <p:tgtEl>
                                          <p:spTgt spid="10"/>
                                        </p:tgtEl>
                                        <p:attrNameLst>
                                          <p:attrName>style.visibility</p:attrName>
                                        </p:attrNameLst>
                                      </p:cBhvr>
                                      <p:to>
                                        <p:strVal val="visible"/>
                                      </p:to>
                                    </p:set>
                                  </p:childTnLst>
                                </p:cTn>
                              </p:par>
                              <p:par>
                                <p:cTn id="9" presetID="1" presetClass="exit" presetSubtype="0" fill="hold" grpId="1" nodeType="withEffect">
                                  <p:stCondLst>
                                    <p:cond delay="2390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2400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xit" presetSubtype="0" fill="hold" grpId="1" nodeType="withEffect">
                                  <p:stCondLst>
                                    <p:cond delay="8490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ntr" presetSubtype="0" fill="hold" grpId="0" nodeType="withEffect">
                                  <p:stCondLst>
                                    <p:cond delay="8510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bldLst>
      <p:bldP spid="3" grpId="0" animBg="1"/>
      <p:bldP spid="3" grpId="1" animBg="1"/>
      <p:bldP spid="7" grpId="0" animBg="1"/>
      <p:bldP spid="10" grpId="0" animBg="1"/>
      <p:bldP spid="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83248FA6-470D-79EE-087F-C19F084B20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3537" y="915428"/>
            <a:ext cx="4106940" cy="5314863"/>
          </a:xfrm>
          <a:prstGeom prst="rect">
            <a:avLst/>
          </a:prstGeom>
        </p:spPr>
      </p:pic>
      <p:sp>
        <p:nvSpPr>
          <p:cNvPr id="7" name="TextBox 6">
            <a:extLst>
              <a:ext uri="{FF2B5EF4-FFF2-40B4-BE49-F238E27FC236}">
                <a16:creationId xmlns:a16="http://schemas.microsoft.com/office/drawing/2014/main" id="{122E4850-0646-D334-E833-3C5179F88BA9}"/>
              </a:ext>
            </a:extLst>
          </p:cNvPr>
          <p:cNvSpPr txBox="1"/>
          <p:nvPr/>
        </p:nvSpPr>
        <p:spPr>
          <a:xfrm>
            <a:off x="2354579" y="331470"/>
            <a:ext cx="443293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Franklin Gothic Demi"/>
                <a:cs typeface="Calibri"/>
              </a:rPr>
              <a:t>TRAVEL CLAIM EXPENSE FORM</a:t>
            </a:r>
            <a:endParaRPr lang="en-US" sz="2400">
              <a:latin typeface="Franklin Gothic Demi"/>
            </a:endParaRPr>
          </a:p>
        </p:txBody>
      </p:sp>
      <p:sp>
        <p:nvSpPr>
          <p:cNvPr id="13" name="TextBox 12">
            <a:extLst>
              <a:ext uri="{FF2B5EF4-FFF2-40B4-BE49-F238E27FC236}">
                <a16:creationId xmlns:a16="http://schemas.microsoft.com/office/drawing/2014/main" id="{77C5C746-E56E-A200-CB08-A9A32041A67D}"/>
              </a:ext>
            </a:extLst>
          </p:cNvPr>
          <p:cNvSpPr txBox="1"/>
          <p:nvPr/>
        </p:nvSpPr>
        <p:spPr>
          <a:xfrm>
            <a:off x="297179" y="841008"/>
            <a:ext cx="3998595"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Franklin Gothic Book"/>
                <a:cs typeface="Calibri"/>
              </a:rPr>
              <a:t>Log Sheet:</a:t>
            </a:r>
            <a:endParaRPr lang="en-US" sz="1600" b="1" dirty="0">
              <a:cs typeface="Calibri"/>
            </a:endParaRPr>
          </a:p>
          <a:p>
            <a:pPr marL="285750" indent="-285750">
              <a:buFont typeface="Arial"/>
              <a:buChar char="•"/>
            </a:pPr>
            <a:r>
              <a:rPr lang="en-US" sz="1400" dirty="0">
                <a:latin typeface="Franklin Gothic Book"/>
                <a:cs typeface="Calibri"/>
              </a:rPr>
              <a:t>Date: each leg of your trip, itemized</a:t>
            </a:r>
          </a:p>
          <a:p>
            <a:pPr marL="285750" indent="-285750">
              <a:buFont typeface="Arial"/>
              <a:buChar char="•"/>
            </a:pPr>
            <a:r>
              <a:rPr lang="en-US" sz="1400" dirty="0">
                <a:latin typeface="Franklin Gothic Book"/>
                <a:cs typeface="Calibri"/>
              </a:rPr>
              <a:t>Departure/return time: the time of day you left or returned to each location</a:t>
            </a:r>
          </a:p>
          <a:p>
            <a:pPr marL="796925" lvl="1" indent="-285750">
              <a:buFont typeface="Arial"/>
              <a:buChar char="•"/>
            </a:pPr>
            <a:r>
              <a:rPr lang="en-US" sz="1400" dirty="0">
                <a:latin typeface="Franklin Gothic Book"/>
                <a:cs typeface="Calibri"/>
              </a:rPr>
              <a:t>Determines whether you are eligible for meals.</a:t>
            </a:r>
          </a:p>
          <a:p>
            <a:pPr marL="285750" indent="-285750">
              <a:buFont typeface="Arial"/>
              <a:buChar char="•"/>
            </a:pPr>
            <a:r>
              <a:rPr lang="en-US" sz="1400" dirty="0">
                <a:latin typeface="Franklin Gothic Book"/>
                <a:cs typeface="Calibri"/>
              </a:rPr>
              <a:t>Place from: where you left at a given time</a:t>
            </a:r>
          </a:p>
          <a:p>
            <a:pPr marL="285750" indent="-285750">
              <a:buFont typeface="Arial"/>
              <a:buChar char="•"/>
            </a:pPr>
            <a:r>
              <a:rPr lang="en-US" sz="1400" dirty="0">
                <a:latin typeface="Franklin Gothic Book"/>
                <a:cs typeface="Calibri"/>
              </a:rPr>
              <a:t>Place to: where you arrived at a given time</a:t>
            </a:r>
          </a:p>
          <a:p>
            <a:pPr marL="285750" indent="-285750">
              <a:buFont typeface="Arial"/>
              <a:buChar char="•"/>
            </a:pPr>
            <a:r>
              <a:rPr lang="en-US" sz="1400" dirty="0">
                <a:latin typeface="Franklin Gothic Book"/>
                <a:cs typeface="Calibri"/>
              </a:rPr>
              <a:t>Private Auto miles: distance driven in personal vehicle during trip leg</a:t>
            </a:r>
          </a:p>
          <a:p>
            <a:pPr marL="796925" lvl="1" indent="-285750">
              <a:buFont typeface="Arial,Sans-Serif"/>
              <a:buChar char="•"/>
            </a:pPr>
            <a:r>
              <a:rPr lang="en-US" sz="1400" dirty="0">
                <a:latin typeface="Franklin Gothic Book"/>
                <a:cs typeface="Calibri"/>
              </a:rPr>
              <a:t>Column auto-sums miles for the trip</a:t>
            </a:r>
            <a:endParaRPr lang="en-US" sz="1400" dirty="0">
              <a:ea typeface="+mn-lt"/>
              <a:cs typeface="+mn-lt"/>
            </a:endParaRPr>
          </a:p>
          <a:p>
            <a:pPr marL="796925" lvl="1" indent="-285750">
              <a:buFont typeface="Arial,Sans-Serif"/>
              <a:buChar char="•"/>
            </a:pPr>
            <a:r>
              <a:rPr lang="en-US" sz="1400" dirty="0">
                <a:latin typeface="Franklin Gothic Book"/>
                <a:cs typeface="Calibri"/>
              </a:rPr>
              <a:t>Auto-calculates total reimbursement from miles recorded and milage rate</a:t>
            </a:r>
            <a:endParaRPr lang="en-US" dirty="0"/>
          </a:p>
          <a:p>
            <a:pPr marL="796925" lvl="1" indent="-285750">
              <a:buFont typeface="Arial,Sans-Serif"/>
              <a:buChar char="•"/>
            </a:pPr>
            <a:r>
              <a:rPr lang="en-US" sz="1400" dirty="0">
                <a:latin typeface="Franklin Gothic Book"/>
                <a:cs typeface="Calibri"/>
              </a:rPr>
              <a:t>Count mileage from duty station, not home</a:t>
            </a:r>
          </a:p>
          <a:p>
            <a:pPr marL="285750" indent="-285750">
              <a:buFont typeface="Arial"/>
              <a:buChar char="•"/>
            </a:pPr>
            <a:r>
              <a:rPr lang="en-US" sz="1400" dirty="0">
                <a:latin typeface="Franklin Gothic Book"/>
                <a:cs typeface="Calibri"/>
              </a:rPr>
              <a:t>Lodging: cost for that night</a:t>
            </a:r>
          </a:p>
          <a:p>
            <a:pPr marL="796925" lvl="1" indent="-285750">
              <a:buFont typeface="Arial"/>
              <a:buChar char="•"/>
            </a:pPr>
            <a:r>
              <a:rPr lang="en-US" sz="1400" dirty="0">
                <a:latin typeface="Franklin Gothic Book"/>
                <a:cs typeface="Calibri"/>
              </a:rPr>
              <a:t>Split lodging total between OOP and UI on front page, if applicable</a:t>
            </a:r>
          </a:p>
          <a:p>
            <a:pPr marL="285750" indent="-285750">
              <a:buFont typeface="Arial"/>
              <a:buChar char="•"/>
            </a:pPr>
            <a:r>
              <a:rPr lang="en-US" sz="1400" dirty="0">
                <a:latin typeface="Franklin Gothic Book"/>
                <a:cs typeface="Calibri"/>
              </a:rPr>
              <a:t>Meals ($): </a:t>
            </a:r>
          </a:p>
          <a:p>
            <a:pPr marL="796925" lvl="1" indent="-285750">
              <a:buFont typeface="Arial"/>
              <a:buChar char="•"/>
            </a:pPr>
            <a:r>
              <a:rPr lang="en-US" sz="1400" dirty="0">
                <a:latin typeface="Franklin Gothic Book"/>
                <a:cs typeface="Calibri"/>
              </a:rPr>
              <a:t>In-state per meal amounts listed in table. </a:t>
            </a:r>
          </a:p>
          <a:p>
            <a:pPr marL="796925" lvl="1" indent="-285750">
              <a:buFont typeface="Arial"/>
              <a:buChar char="•"/>
            </a:pPr>
            <a:r>
              <a:rPr lang="en-US" sz="1400" dirty="0">
                <a:latin typeface="Franklin Gothic Book"/>
                <a:cs typeface="Calibri"/>
              </a:rPr>
              <a:t>Must travel &gt;50 miles from duty station to claim.</a:t>
            </a:r>
          </a:p>
          <a:p>
            <a:pPr marL="796925" lvl="1" indent="-285750">
              <a:buFont typeface="Arial"/>
              <a:buChar char="•"/>
            </a:pPr>
            <a:r>
              <a:rPr lang="en-US" sz="1400" dirty="0">
                <a:latin typeface="Franklin Gothic Book"/>
                <a:cs typeface="Calibri"/>
              </a:rPr>
              <a:t>Out-of-state meal amounts, per federal reimbursement</a:t>
            </a:r>
          </a:p>
          <a:p>
            <a:pPr marL="796925" lvl="1" indent="-285750">
              <a:buFont typeface="Arial"/>
              <a:buChar char="•"/>
            </a:pPr>
            <a:r>
              <a:rPr lang="en-US" sz="1400" dirty="0">
                <a:latin typeface="Franklin Gothic Book"/>
                <a:cs typeface="Calibri"/>
              </a:rPr>
              <a:t>Column auto-sums total for trip</a:t>
            </a:r>
          </a:p>
          <a:p>
            <a:pPr marL="796925" lvl="1" indent="-285750">
              <a:buFont typeface="Arial"/>
              <a:buChar char="•"/>
            </a:pPr>
            <a:r>
              <a:rPr lang="en-US" sz="1400" dirty="0">
                <a:latin typeface="Franklin Gothic Book"/>
                <a:cs typeface="Calibri"/>
              </a:rPr>
              <a:t>Make notes of differences in comments</a:t>
            </a:r>
          </a:p>
        </p:txBody>
      </p:sp>
      <p:pic>
        <p:nvPicPr>
          <p:cNvPr id="5" name="Slide 23 narration">
            <a:hlinkClick r:id="" action="ppaction://media"/>
            <a:extLst>
              <a:ext uri="{FF2B5EF4-FFF2-40B4-BE49-F238E27FC236}">
                <a16:creationId xmlns:a16="http://schemas.microsoft.com/office/drawing/2014/main" id="{58B11775-164C-63D3-AFB2-3B86CA8A17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6246333"/>
            <a:ext cx="609600" cy="609600"/>
          </a:xfrm>
          <a:prstGeom prst="rect">
            <a:avLst/>
          </a:prstGeom>
        </p:spPr>
      </p:pic>
      <p:sp>
        <p:nvSpPr>
          <p:cNvPr id="6" name="Rectangle 5">
            <a:extLst>
              <a:ext uri="{FF2B5EF4-FFF2-40B4-BE49-F238E27FC236}">
                <a16:creationId xmlns:a16="http://schemas.microsoft.com/office/drawing/2014/main" id="{78776E25-3EF5-A7A0-76F0-E0C62CC74731}"/>
              </a:ext>
            </a:extLst>
          </p:cNvPr>
          <p:cNvSpPr/>
          <p:nvPr/>
        </p:nvSpPr>
        <p:spPr>
          <a:xfrm>
            <a:off x="4678326" y="1403497"/>
            <a:ext cx="342853" cy="255031"/>
          </a:xfrm>
          <a:prstGeom prst="rect">
            <a:avLst/>
          </a:prstGeom>
          <a:noFill/>
          <a:ln>
            <a:solidFill>
              <a:srgbClr val="30A5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CF46F48-3705-FE04-82EA-DEA9E9660481}"/>
              </a:ext>
            </a:extLst>
          </p:cNvPr>
          <p:cNvSpPr/>
          <p:nvPr/>
        </p:nvSpPr>
        <p:spPr>
          <a:xfrm>
            <a:off x="4981517" y="1399865"/>
            <a:ext cx="577811" cy="263051"/>
          </a:xfrm>
          <a:prstGeom prst="rect">
            <a:avLst/>
          </a:prstGeom>
          <a:noFill/>
          <a:ln>
            <a:solidFill>
              <a:srgbClr val="30A5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EDD96B-7CB5-42D5-66D9-26389F2D6D01}"/>
              </a:ext>
            </a:extLst>
          </p:cNvPr>
          <p:cNvSpPr/>
          <p:nvPr/>
        </p:nvSpPr>
        <p:spPr>
          <a:xfrm>
            <a:off x="5520717" y="1402276"/>
            <a:ext cx="1266797" cy="258230"/>
          </a:xfrm>
          <a:prstGeom prst="rect">
            <a:avLst/>
          </a:prstGeom>
          <a:noFill/>
          <a:ln>
            <a:solidFill>
              <a:srgbClr val="30A5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C0BF11-A698-14A5-823B-2849349A4C3B}"/>
              </a:ext>
            </a:extLst>
          </p:cNvPr>
          <p:cNvSpPr/>
          <p:nvPr/>
        </p:nvSpPr>
        <p:spPr>
          <a:xfrm>
            <a:off x="6731779" y="1404687"/>
            <a:ext cx="577811" cy="255031"/>
          </a:xfrm>
          <a:prstGeom prst="rect">
            <a:avLst/>
          </a:prstGeom>
          <a:noFill/>
          <a:ln>
            <a:solidFill>
              <a:srgbClr val="30A5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11CFA1D-C794-286E-7E99-185ED3B81BEF}"/>
              </a:ext>
            </a:extLst>
          </p:cNvPr>
          <p:cNvSpPr/>
          <p:nvPr/>
        </p:nvSpPr>
        <p:spPr>
          <a:xfrm>
            <a:off x="7256988" y="1399864"/>
            <a:ext cx="574316" cy="263052"/>
          </a:xfrm>
          <a:prstGeom prst="rect">
            <a:avLst/>
          </a:prstGeom>
          <a:noFill/>
          <a:ln>
            <a:solidFill>
              <a:srgbClr val="30A5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F93AA58-EC51-7C81-001A-2F1EDD3DF9B3}"/>
              </a:ext>
            </a:extLst>
          </p:cNvPr>
          <p:cNvSpPr/>
          <p:nvPr/>
        </p:nvSpPr>
        <p:spPr>
          <a:xfrm>
            <a:off x="7770978" y="1399865"/>
            <a:ext cx="574316" cy="263052"/>
          </a:xfrm>
          <a:prstGeom prst="rect">
            <a:avLst/>
          </a:prstGeom>
          <a:noFill/>
          <a:ln>
            <a:solidFill>
              <a:srgbClr val="30A5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884281-5F50-24BB-B92A-465B5DB9EA4E}"/>
              </a:ext>
            </a:extLst>
          </p:cNvPr>
          <p:cNvSpPr/>
          <p:nvPr/>
        </p:nvSpPr>
        <p:spPr>
          <a:xfrm>
            <a:off x="4645740" y="4431941"/>
            <a:ext cx="3721675" cy="1218231"/>
          </a:xfrm>
          <a:prstGeom prst="rect">
            <a:avLst/>
          </a:prstGeom>
          <a:noFill/>
          <a:ln>
            <a:solidFill>
              <a:srgbClr val="30A5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1522397"/>
      </p:ext>
    </p:extLst>
  </p:cSld>
  <p:clrMapOvr>
    <a:masterClrMapping/>
  </p:clrMapOvr>
  <mc:AlternateContent xmlns:mc="http://schemas.openxmlformats.org/markup-compatibility/2006" xmlns:p14="http://schemas.microsoft.com/office/powerpoint/2010/main">
    <mc:Choice Requires="p14">
      <p:transition spd="med" p14:dur="700" advTm="156675">
        <p:fade/>
      </p:transition>
    </mc:Choice>
    <mc:Fallback xmlns="">
      <p:transition spd="med" advTm="1566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914" fill="hold"/>
                                        <p:tgtEl>
                                          <p:spTgt spid="5"/>
                                        </p:tgtEl>
                                      </p:cBhvr>
                                    </p:cmd>
                                  </p:childTnLst>
                                </p:cTn>
                              </p:par>
                              <p:par>
                                <p:cTn id="7" presetID="1" presetClass="entr" presetSubtype="0" fill="hold" grpId="0" nodeType="withEffect">
                                  <p:stCondLst>
                                    <p:cond delay="1000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xit" presetSubtype="0" fill="hold" grpId="1" nodeType="withEffect">
                                  <p:stCondLst>
                                    <p:cond delay="1110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2240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xit" presetSubtype="0" fill="hold" grpId="1" nodeType="withEffect">
                                  <p:stCondLst>
                                    <p:cond delay="2400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1330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xit" presetSubtype="0" fill="hold" grpId="1" nodeType="withEffect">
                                  <p:stCondLst>
                                    <p:cond delay="2120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ntr" presetSubtype="0" fill="hold" grpId="0" nodeType="withEffect">
                                  <p:stCondLst>
                                    <p:cond delay="3850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xit" presetSubtype="0" fill="hold" grpId="1" nodeType="withEffect">
                                  <p:stCondLst>
                                    <p:cond delay="5610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grpId="0" nodeType="withEffect">
                                  <p:stCondLst>
                                    <p:cond delay="6240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xit" presetSubtype="0" fill="hold" grpId="1" nodeType="withEffect">
                                  <p:stCondLst>
                                    <p:cond delay="9600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ntr" presetSubtype="0" fill="hold" grpId="0" nodeType="withEffect">
                                  <p:stCondLst>
                                    <p:cond delay="9810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xit" presetSubtype="0" fill="hold" grpId="1" nodeType="withEffect">
                                  <p:stCondLst>
                                    <p:cond delay="10890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ntr" presetSubtype="0" fill="hold" grpId="0" nodeType="withEffect">
                                  <p:stCondLst>
                                    <p:cond delay="10990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xit" presetSubtype="0" fill="hold" grpId="1" nodeType="withEffect">
                                  <p:stCondLst>
                                    <p:cond delay="13160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5"/>
                </p:tgtEl>
              </p:cMediaNode>
            </p:audio>
          </p:childTnLst>
        </p:cTn>
      </p:par>
    </p:tnLst>
    <p:bldLst>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10;&#10;Description automatically generated">
            <a:extLst>
              <a:ext uri="{FF2B5EF4-FFF2-40B4-BE49-F238E27FC236}">
                <a16:creationId xmlns:a16="http://schemas.microsoft.com/office/drawing/2014/main" id="{74BAFD4C-3EFA-FD47-2D9A-4DC3ACD748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9612" y="913113"/>
            <a:ext cx="4079482" cy="5279329"/>
          </a:xfrm>
          <a:prstGeom prst="rect">
            <a:avLst/>
          </a:prstGeom>
        </p:spPr>
      </p:pic>
      <p:sp>
        <p:nvSpPr>
          <p:cNvPr id="7" name="TextBox 6">
            <a:extLst>
              <a:ext uri="{FF2B5EF4-FFF2-40B4-BE49-F238E27FC236}">
                <a16:creationId xmlns:a16="http://schemas.microsoft.com/office/drawing/2014/main" id="{122E4850-0646-D334-E833-3C5179F88BA9}"/>
              </a:ext>
            </a:extLst>
          </p:cNvPr>
          <p:cNvSpPr txBox="1"/>
          <p:nvPr/>
        </p:nvSpPr>
        <p:spPr>
          <a:xfrm>
            <a:off x="2354579" y="331470"/>
            <a:ext cx="443293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Franklin Gothic Demi"/>
                <a:cs typeface="Calibri"/>
              </a:rPr>
              <a:t>TRAVEL CLAIM EXPENSE FORM</a:t>
            </a:r>
            <a:endParaRPr lang="en-US" sz="2400">
              <a:latin typeface="Franklin Gothic Demi"/>
            </a:endParaRPr>
          </a:p>
        </p:txBody>
      </p:sp>
      <p:sp>
        <p:nvSpPr>
          <p:cNvPr id="13" name="TextBox 12">
            <a:extLst>
              <a:ext uri="{FF2B5EF4-FFF2-40B4-BE49-F238E27FC236}">
                <a16:creationId xmlns:a16="http://schemas.microsoft.com/office/drawing/2014/main" id="{77C5C746-E56E-A200-CB08-A9A32041A67D}"/>
              </a:ext>
            </a:extLst>
          </p:cNvPr>
          <p:cNvSpPr txBox="1"/>
          <p:nvPr/>
        </p:nvSpPr>
        <p:spPr>
          <a:xfrm>
            <a:off x="297179" y="937260"/>
            <a:ext cx="3998595" cy="51398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Franklin Gothic Book"/>
                <a:cs typeface="Calibri"/>
              </a:rPr>
              <a:t>Log Sheet, examples:</a:t>
            </a:r>
            <a:endParaRPr lang="en-US" sz="1600" b="1" dirty="0">
              <a:cs typeface="Calibri"/>
            </a:endParaRPr>
          </a:p>
          <a:p>
            <a:pPr marL="285750" indent="-285750">
              <a:buFont typeface="Arial"/>
              <a:buChar char="•"/>
            </a:pPr>
            <a:r>
              <a:rPr lang="en-US" sz="1400" dirty="0">
                <a:solidFill>
                  <a:srgbClr val="0070C0"/>
                </a:solidFill>
                <a:latin typeface="Franklin Gothic Book"/>
                <a:cs typeface="Calibri"/>
              </a:rPr>
              <a:t>Example 1</a:t>
            </a:r>
            <a:r>
              <a:rPr lang="en-US" sz="1400" dirty="0">
                <a:latin typeface="Franklin Gothic Book"/>
                <a:cs typeface="Calibri"/>
              </a:rPr>
              <a:t>:</a:t>
            </a:r>
            <a:endParaRPr lang="en-US" dirty="0"/>
          </a:p>
          <a:p>
            <a:pPr marL="796925" lvl="1" indent="-285750">
              <a:buFont typeface="Arial,Sans-Serif"/>
              <a:buChar char="•"/>
            </a:pPr>
            <a:r>
              <a:rPr lang="en-US" sz="1100" dirty="0">
                <a:latin typeface="Franklin Gothic Book"/>
                <a:cs typeface="Calibri"/>
              </a:rPr>
              <a:t>One-day trip from Moscow to </a:t>
            </a:r>
            <a:r>
              <a:rPr lang="en-US" sz="1100" dirty="0" err="1">
                <a:latin typeface="Franklin Gothic Book"/>
                <a:cs typeface="Calibri"/>
              </a:rPr>
              <a:t>Cd'A</a:t>
            </a:r>
            <a:r>
              <a:rPr lang="en-US" sz="1100" dirty="0">
                <a:latin typeface="Franklin Gothic Book"/>
                <a:cs typeface="Calibri"/>
              </a:rPr>
              <a:t>.</a:t>
            </a:r>
            <a:endParaRPr lang="en-US" sz="1100" dirty="0">
              <a:ea typeface="+mn-lt"/>
              <a:cs typeface="+mn-lt"/>
            </a:endParaRPr>
          </a:p>
          <a:p>
            <a:pPr marL="796925" lvl="1" indent="-285750">
              <a:buFont typeface="Arial,Sans-Serif"/>
              <a:buChar char="•"/>
            </a:pPr>
            <a:r>
              <a:rPr lang="en-US" sz="1100" dirty="0">
                <a:latin typeface="Franklin Gothic Book"/>
                <a:cs typeface="Calibri"/>
              </a:rPr>
              <a:t>Private vehicle: each leg of tip itemized</a:t>
            </a:r>
            <a:endParaRPr lang="en-US" sz="1100" dirty="0">
              <a:ea typeface="+mn-lt"/>
              <a:cs typeface="+mn-lt"/>
            </a:endParaRPr>
          </a:p>
          <a:p>
            <a:pPr marL="796925" lvl="1" indent="-285750">
              <a:buFont typeface="Arial,Sans-Serif"/>
              <a:buChar char="•"/>
            </a:pPr>
            <a:r>
              <a:rPr lang="en-US" sz="1100" dirty="0">
                <a:latin typeface="Franklin Gothic Book"/>
                <a:cs typeface="Calibri"/>
              </a:rPr>
              <a:t>Not overnight, so no lodging</a:t>
            </a:r>
            <a:endParaRPr lang="en-US" sz="1100" dirty="0">
              <a:ea typeface="+mn-lt"/>
              <a:cs typeface="+mn-lt"/>
            </a:endParaRPr>
          </a:p>
          <a:p>
            <a:pPr marL="796925" lvl="1" indent="-285750">
              <a:buFont typeface="Arial,Sans-Serif"/>
              <a:buChar char="•"/>
            </a:pPr>
            <a:r>
              <a:rPr lang="en-US" sz="1100" dirty="0">
                <a:latin typeface="Franklin Gothic Book"/>
                <a:cs typeface="Calibri"/>
              </a:rPr>
              <a:t>Left after 7 am, so claims only lunch and dinner</a:t>
            </a:r>
            <a:endParaRPr lang="en-US" sz="1100" dirty="0">
              <a:cs typeface="Calibri"/>
            </a:endParaRPr>
          </a:p>
          <a:p>
            <a:pPr marL="796925" lvl="1" indent="-285750">
              <a:buFont typeface="Arial,Sans-Serif"/>
              <a:buChar char="•"/>
            </a:pPr>
            <a:r>
              <a:rPr lang="en-US" sz="1100" dirty="0">
                <a:latin typeface="Franklin Gothic Book"/>
                <a:cs typeface="Calibri"/>
              </a:rPr>
              <a:t>Lists arrival time in Moscow, not departure time from </a:t>
            </a:r>
            <a:r>
              <a:rPr lang="en-US" sz="1100" dirty="0" err="1">
                <a:latin typeface="Franklin Gothic Book"/>
                <a:cs typeface="Calibri"/>
              </a:rPr>
              <a:t>Cd'A</a:t>
            </a:r>
            <a:endParaRPr lang="en-US" sz="1100" dirty="0">
              <a:latin typeface="Franklin Gothic Book"/>
              <a:cs typeface="Calibri"/>
            </a:endParaRPr>
          </a:p>
          <a:p>
            <a:pPr marL="285750" indent="-285750">
              <a:buFont typeface="Arial"/>
              <a:buChar char="•"/>
            </a:pPr>
            <a:r>
              <a:rPr lang="en-US" sz="1400" dirty="0">
                <a:solidFill>
                  <a:srgbClr val="00B050"/>
                </a:solidFill>
                <a:latin typeface="Franklin Gothic Book"/>
                <a:cs typeface="Calibri"/>
              </a:rPr>
              <a:t>Example 2:</a:t>
            </a:r>
          </a:p>
          <a:p>
            <a:pPr marL="796925" lvl="1" indent="-285750">
              <a:buFont typeface="Arial"/>
              <a:buChar char="•"/>
            </a:pPr>
            <a:r>
              <a:rPr lang="en-US" sz="1100" dirty="0">
                <a:latin typeface="Franklin Gothic Book"/>
                <a:cs typeface="Calibri"/>
              </a:rPr>
              <a:t>Four-day trip, stays in a different city each night</a:t>
            </a:r>
          </a:p>
          <a:p>
            <a:pPr marL="796925" lvl="1" indent="-285750">
              <a:buFont typeface="Arial"/>
              <a:buChar char="•"/>
            </a:pPr>
            <a:r>
              <a:rPr lang="en-US" sz="1100" dirty="0">
                <a:latin typeface="Franklin Gothic Book"/>
                <a:cs typeface="Calibri"/>
              </a:rPr>
              <a:t>Uses either motor pool or rental vehicle, so no mileage</a:t>
            </a:r>
          </a:p>
          <a:p>
            <a:pPr marL="796925" lvl="1" indent="-285750">
              <a:buFont typeface="Arial"/>
              <a:buChar char="•"/>
            </a:pPr>
            <a:r>
              <a:rPr lang="en-US" sz="1100" dirty="0">
                <a:latin typeface="Franklin Gothic Book"/>
                <a:cs typeface="Calibri"/>
              </a:rPr>
              <a:t>No lodging amount for final day, because traveler is home</a:t>
            </a:r>
          </a:p>
          <a:p>
            <a:pPr marL="796925" lvl="1" indent="-285750">
              <a:buFont typeface="Arial"/>
              <a:buChar char="•"/>
            </a:pPr>
            <a:r>
              <a:rPr lang="en-US" sz="1100" dirty="0">
                <a:latin typeface="Franklin Gothic Book"/>
                <a:cs typeface="Calibri"/>
              </a:rPr>
              <a:t>Full per diem for all four days, departure from duty station was 7 am or earlier, return to duty station was 8 pm or later.</a:t>
            </a:r>
          </a:p>
          <a:p>
            <a:pPr marL="285750" indent="-285750">
              <a:buFont typeface="Arial"/>
              <a:buChar char="•"/>
            </a:pPr>
            <a:r>
              <a:rPr lang="en-US" sz="1400" dirty="0">
                <a:solidFill>
                  <a:srgbClr val="FFC000"/>
                </a:solidFill>
                <a:latin typeface="Franklin Gothic Book"/>
                <a:cs typeface="Calibri"/>
              </a:rPr>
              <a:t>Example 3</a:t>
            </a:r>
            <a:r>
              <a:rPr lang="en-US" sz="1400" dirty="0">
                <a:latin typeface="Franklin Gothic Book"/>
                <a:cs typeface="Calibri"/>
              </a:rPr>
              <a:t>:</a:t>
            </a:r>
          </a:p>
          <a:p>
            <a:pPr marL="796925" lvl="1" indent="-285750">
              <a:buFont typeface="Arial"/>
              <a:buChar char="•"/>
            </a:pPr>
            <a:r>
              <a:rPr lang="en-US" sz="1100" dirty="0">
                <a:latin typeface="Franklin Gothic Book"/>
                <a:cs typeface="Calibri"/>
              </a:rPr>
              <a:t>One-day trip, multiple destinations</a:t>
            </a:r>
          </a:p>
          <a:p>
            <a:pPr marL="796925" lvl="1" indent="-285750">
              <a:buFont typeface="Arial"/>
              <a:buChar char="•"/>
            </a:pPr>
            <a:r>
              <a:rPr lang="en-US" sz="1100" dirty="0">
                <a:latin typeface="Franklin Gothic Book"/>
                <a:cs typeface="Calibri"/>
              </a:rPr>
              <a:t>Departure time from each location listed</a:t>
            </a:r>
          </a:p>
          <a:p>
            <a:pPr marL="796925" lvl="1" indent="-285750">
              <a:buFont typeface="Arial"/>
              <a:buChar char="•"/>
            </a:pPr>
            <a:r>
              <a:rPr lang="en-US" sz="1100" dirty="0">
                <a:latin typeface="Franklin Gothic Book"/>
                <a:cs typeface="Calibri"/>
              </a:rPr>
              <a:t>Departure and arrival time for final locations noted at end of day.</a:t>
            </a:r>
          </a:p>
          <a:p>
            <a:pPr marL="796925" lvl="1" indent="-285750">
              <a:buFont typeface="Arial"/>
              <a:buChar char="•"/>
            </a:pPr>
            <a:r>
              <a:rPr lang="en-US" sz="1100" dirty="0">
                <a:latin typeface="Franklin Gothic Book"/>
                <a:cs typeface="Calibri"/>
              </a:rPr>
              <a:t>Didn't use private vehicle, so no milage</a:t>
            </a:r>
          </a:p>
          <a:p>
            <a:pPr marL="796925" lvl="1" indent="-285750">
              <a:buFont typeface="Arial"/>
              <a:buChar char="•"/>
            </a:pPr>
            <a:r>
              <a:rPr lang="en-US" sz="1100" dirty="0">
                <a:latin typeface="Franklin Gothic Book"/>
                <a:cs typeface="Calibri"/>
              </a:rPr>
              <a:t>Didn't stay over-night, so no lodging</a:t>
            </a:r>
          </a:p>
          <a:p>
            <a:pPr marL="796925" lvl="1" indent="-285750">
              <a:buFont typeface="Arial"/>
              <a:buChar char="•"/>
            </a:pPr>
            <a:r>
              <a:rPr lang="en-US" sz="1100" dirty="0">
                <a:latin typeface="Franklin Gothic Book"/>
                <a:cs typeface="Calibri"/>
              </a:rPr>
              <a:t>Didn't travel &gt;50 miles from duty station, so no per diem</a:t>
            </a:r>
          </a:p>
          <a:p>
            <a:endParaRPr lang="en-US" sz="1400" dirty="0">
              <a:latin typeface="Franklin Gothic Book"/>
              <a:cs typeface="Calibri"/>
            </a:endParaRPr>
          </a:p>
          <a:p>
            <a:pPr marL="796925" lvl="1" indent="-285750">
              <a:buFont typeface="Arial"/>
              <a:buChar char="•"/>
            </a:pPr>
            <a:endParaRPr lang="en-US" sz="1400" dirty="0">
              <a:latin typeface="Franklin Gothic Book"/>
              <a:cs typeface="Calibri"/>
            </a:endParaRPr>
          </a:p>
        </p:txBody>
      </p:sp>
      <p:sp>
        <p:nvSpPr>
          <p:cNvPr id="4" name="Rectangle 3">
            <a:extLst>
              <a:ext uri="{FF2B5EF4-FFF2-40B4-BE49-F238E27FC236}">
                <a16:creationId xmlns:a16="http://schemas.microsoft.com/office/drawing/2014/main" id="{F3955016-816C-6ED9-3A29-59F87493EBD4}"/>
              </a:ext>
            </a:extLst>
          </p:cNvPr>
          <p:cNvSpPr/>
          <p:nvPr/>
        </p:nvSpPr>
        <p:spPr>
          <a:xfrm>
            <a:off x="4681240" y="1393611"/>
            <a:ext cx="3671189" cy="466093"/>
          </a:xfrm>
          <a:prstGeom prst="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4D8B8E8-8080-E4B9-7B4A-BF6C8A74C61A}"/>
              </a:ext>
            </a:extLst>
          </p:cNvPr>
          <p:cNvSpPr/>
          <p:nvPr/>
        </p:nvSpPr>
        <p:spPr>
          <a:xfrm>
            <a:off x="4682505" y="1892461"/>
            <a:ext cx="3669923" cy="440917"/>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F850EF8-CE49-13A8-9F9B-0FA6A67DE520}"/>
              </a:ext>
            </a:extLst>
          </p:cNvPr>
          <p:cNvSpPr/>
          <p:nvPr/>
        </p:nvSpPr>
        <p:spPr>
          <a:xfrm>
            <a:off x="4681239" y="2366135"/>
            <a:ext cx="3669923" cy="338554"/>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lide 24 narration">
            <a:hlinkClick r:id="" action="ppaction://media"/>
            <a:extLst>
              <a:ext uri="{FF2B5EF4-FFF2-40B4-BE49-F238E27FC236}">
                <a16:creationId xmlns:a16="http://schemas.microsoft.com/office/drawing/2014/main" id="{74E1226A-C57F-EC29-907C-2C86179B57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6210799"/>
            <a:ext cx="609600" cy="609600"/>
          </a:xfrm>
          <a:prstGeom prst="rect">
            <a:avLst/>
          </a:prstGeom>
        </p:spPr>
      </p:pic>
      <p:sp>
        <p:nvSpPr>
          <p:cNvPr id="3" name="TextBox 2">
            <a:extLst>
              <a:ext uri="{FF2B5EF4-FFF2-40B4-BE49-F238E27FC236}">
                <a16:creationId xmlns:a16="http://schemas.microsoft.com/office/drawing/2014/main" id="{E24D5798-C853-AAD2-3976-1A7CA61881C6}"/>
              </a:ext>
            </a:extLst>
          </p:cNvPr>
          <p:cNvSpPr txBox="1"/>
          <p:nvPr/>
        </p:nvSpPr>
        <p:spPr>
          <a:xfrm>
            <a:off x="4414062" y="1492623"/>
            <a:ext cx="350521" cy="338554"/>
          </a:xfrm>
          <a:prstGeom prst="rect">
            <a:avLst/>
          </a:prstGeom>
          <a:noFill/>
        </p:spPr>
        <p:txBody>
          <a:bodyPr wrap="square">
            <a:spAutoFit/>
          </a:bodyPr>
          <a:lstStyle/>
          <a:p>
            <a:pPr algn="l"/>
            <a:r>
              <a:rPr lang="en-US" sz="1600" dirty="0">
                <a:solidFill>
                  <a:srgbClr val="0070C0"/>
                </a:solidFill>
                <a:cs typeface="Calibri"/>
              </a:rPr>
              <a:t>1</a:t>
            </a:r>
          </a:p>
        </p:txBody>
      </p:sp>
      <p:sp>
        <p:nvSpPr>
          <p:cNvPr id="14" name="TextBox 13">
            <a:extLst>
              <a:ext uri="{FF2B5EF4-FFF2-40B4-BE49-F238E27FC236}">
                <a16:creationId xmlns:a16="http://schemas.microsoft.com/office/drawing/2014/main" id="{26B807E5-8223-9303-5852-F71AC928D9F5}"/>
              </a:ext>
            </a:extLst>
          </p:cNvPr>
          <p:cNvSpPr txBox="1"/>
          <p:nvPr/>
        </p:nvSpPr>
        <p:spPr>
          <a:xfrm>
            <a:off x="4414062" y="1922419"/>
            <a:ext cx="371475" cy="338554"/>
          </a:xfrm>
          <a:prstGeom prst="rect">
            <a:avLst/>
          </a:prstGeom>
          <a:noFill/>
        </p:spPr>
        <p:txBody>
          <a:bodyPr wrap="square">
            <a:spAutoFit/>
          </a:bodyPr>
          <a:lstStyle/>
          <a:p>
            <a:r>
              <a:rPr lang="en-US" sz="1600" dirty="0">
                <a:solidFill>
                  <a:srgbClr val="00B050"/>
                </a:solidFill>
                <a:cs typeface="Calibri"/>
              </a:rPr>
              <a:t>2</a:t>
            </a:r>
          </a:p>
        </p:txBody>
      </p:sp>
      <p:sp>
        <p:nvSpPr>
          <p:cNvPr id="16" name="TextBox 15">
            <a:extLst>
              <a:ext uri="{FF2B5EF4-FFF2-40B4-BE49-F238E27FC236}">
                <a16:creationId xmlns:a16="http://schemas.microsoft.com/office/drawing/2014/main" id="{5BBE263E-079D-0A32-5ED8-53F4794F5E80}"/>
              </a:ext>
            </a:extLst>
          </p:cNvPr>
          <p:cNvSpPr txBox="1"/>
          <p:nvPr/>
        </p:nvSpPr>
        <p:spPr>
          <a:xfrm>
            <a:off x="4402453" y="2354083"/>
            <a:ext cx="337185" cy="338554"/>
          </a:xfrm>
          <a:prstGeom prst="rect">
            <a:avLst/>
          </a:prstGeom>
          <a:noFill/>
        </p:spPr>
        <p:txBody>
          <a:bodyPr wrap="square">
            <a:spAutoFit/>
          </a:bodyPr>
          <a:lstStyle/>
          <a:p>
            <a:r>
              <a:rPr lang="en-US" sz="1600" dirty="0">
                <a:solidFill>
                  <a:srgbClr val="FFC000"/>
                </a:solidFill>
                <a:cs typeface="Calibri"/>
              </a:rPr>
              <a:t>3</a:t>
            </a:r>
          </a:p>
        </p:txBody>
      </p:sp>
    </p:spTree>
    <p:extLst>
      <p:ext uri="{BB962C8B-B14F-4D97-AF65-F5344CB8AC3E}">
        <p14:creationId xmlns:p14="http://schemas.microsoft.com/office/powerpoint/2010/main" val="2673235089"/>
      </p:ext>
    </p:extLst>
  </p:cSld>
  <p:clrMapOvr>
    <a:masterClrMapping/>
  </p:clrMapOvr>
  <mc:AlternateContent xmlns:mc="http://schemas.openxmlformats.org/markup-compatibility/2006" xmlns:p14="http://schemas.microsoft.com/office/powerpoint/2010/main">
    <mc:Choice Requires="p14">
      <p:transition spd="med" p14:dur="700" advTm="126303">
        <p:fade/>
      </p:transition>
    </mc:Choice>
    <mc:Fallback xmlns="">
      <p:transition spd="med" advTm="1263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897" fill="hold"/>
                                        <p:tgtEl>
                                          <p:spTgt spid="6"/>
                                        </p:tgtEl>
                                      </p:cBhvr>
                                    </p:cmd>
                                  </p:childTnLst>
                                </p:cTn>
                              </p:par>
                              <p:par>
                                <p:cTn id="7" presetID="1" presetClass="entr" presetSubtype="0" fill="hold" grpId="0" nodeType="withEffect">
                                  <p:stCondLst>
                                    <p:cond delay="1100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1100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xit" presetSubtype="0" fill="hold" grpId="1" nodeType="withEffect">
                                  <p:stCondLst>
                                    <p:cond delay="5590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grpId="1" nodeType="withEffect">
                                  <p:stCondLst>
                                    <p:cond delay="5590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ntr" presetSubtype="0" fill="hold" grpId="0" nodeType="withEffect">
                                  <p:stCondLst>
                                    <p:cond delay="5800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5800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xit" presetSubtype="0" fill="hold" grpId="1" nodeType="withEffect">
                                  <p:stCondLst>
                                    <p:cond delay="99500"/>
                                  </p:stCondLst>
                                  <p:childTnLst>
                                    <p:set>
                                      <p:cBhvr>
                                        <p:cTn id="20" dur="1" fill="hold">
                                          <p:stCondLst>
                                            <p:cond delay="0"/>
                                          </p:stCondLst>
                                        </p:cTn>
                                        <p:tgtEl>
                                          <p:spTgt spid="14"/>
                                        </p:tgtEl>
                                        <p:attrNameLst>
                                          <p:attrName>style.visibility</p:attrName>
                                        </p:attrNameLst>
                                      </p:cBhvr>
                                      <p:to>
                                        <p:strVal val="hidden"/>
                                      </p:to>
                                    </p:set>
                                  </p:childTnLst>
                                </p:cTn>
                              </p:par>
                              <p:par>
                                <p:cTn id="21" presetID="1" presetClass="exit" presetSubtype="0" fill="hold" grpId="1" nodeType="withEffect">
                                  <p:stCondLst>
                                    <p:cond delay="9950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grpId="0" nodeType="withEffect">
                                  <p:stCondLst>
                                    <p:cond delay="10100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10100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6"/>
                </p:tgtEl>
              </p:cMediaNode>
            </p:audio>
          </p:childTnLst>
        </p:cTn>
      </p:par>
    </p:tnLst>
    <p:bldLst>
      <p:bldP spid="4" grpId="0" animBg="1"/>
      <p:bldP spid="4" grpId="1" animBg="1"/>
      <p:bldP spid="5" grpId="0" animBg="1"/>
      <p:bldP spid="5" grpId="1" animBg="1"/>
      <p:bldP spid="8" grpId="0" animBg="1"/>
      <p:bldP spid="3" grpId="0"/>
      <p:bldP spid="3" grpId="1"/>
      <p:bldP spid="14" grpId="0"/>
      <p:bldP spid="14" grpId="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7F730A64-ABA8-17FB-1D32-600D34C3BD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9612" y="913113"/>
            <a:ext cx="4079482" cy="5279329"/>
          </a:xfrm>
          <a:prstGeom prst="rect">
            <a:avLst/>
          </a:prstGeom>
        </p:spPr>
      </p:pic>
      <p:sp>
        <p:nvSpPr>
          <p:cNvPr id="7" name="TextBox 6">
            <a:extLst>
              <a:ext uri="{FF2B5EF4-FFF2-40B4-BE49-F238E27FC236}">
                <a16:creationId xmlns:a16="http://schemas.microsoft.com/office/drawing/2014/main" id="{122E4850-0646-D334-E833-3C5179F88BA9}"/>
              </a:ext>
            </a:extLst>
          </p:cNvPr>
          <p:cNvSpPr txBox="1"/>
          <p:nvPr/>
        </p:nvSpPr>
        <p:spPr>
          <a:xfrm>
            <a:off x="2354579" y="331470"/>
            <a:ext cx="443293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Franklin Gothic Demi"/>
                <a:cs typeface="Calibri"/>
              </a:rPr>
              <a:t>TRAVEL CLAIM EXPENSE FORM</a:t>
            </a:r>
            <a:endParaRPr lang="en-US" sz="2400">
              <a:latin typeface="Franklin Gothic Demi"/>
            </a:endParaRPr>
          </a:p>
        </p:txBody>
      </p:sp>
      <p:sp>
        <p:nvSpPr>
          <p:cNvPr id="13" name="TextBox 12">
            <a:extLst>
              <a:ext uri="{FF2B5EF4-FFF2-40B4-BE49-F238E27FC236}">
                <a16:creationId xmlns:a16="http://schemas.microsoft.com/office/drawing/2014/main" id="{77C5C746-E56E-A200-CB08-A9A32041A67D}"/>
              </a:ext>
            </a:extLst>
          </p:cNvPr>
          <p:cNvSpPr txBox="1"/>
          <p:nvPr/>
        </p:nvSpPr>
        <p:spPr>
          <a:xfrm>
            <a:off x="297179" y="927145"/>
            <a:ext cx="3998595" cy="5463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Franklin Gothic Book"/>
                <a:cs typeface="Calibri"/>
              </a:rPr>
              <a:t>Log Sheet, examples:</a:t>
            </a:r>
            <a:endParaRPr lang="en-US" sz="1600" b="1">
              <a:cs typeface="Calibri"/>
            </a:endParaRPr>
          </a:p>
          <a:p>
            <a:pPr marL="285750" indent="-285750">
              <a:buFont typeface="Arial"/>
              <a:buChar char="•"/>
            </a:pPr>
            <a:r>
              <a:rPr lang="en-US" sz="1400">
                <a:solidFill>
                  <a:srgbClr val="C00000"/>
                </a:solidFill>
                <a:latin typeface="Franklin Gothic Book"/>
                <a:cs typeface="Calibri"/>
              </a:rPr>
              <a:t>Example 4</a:t>
            </a:r>
            <a:endParaRPr lang="en-US">
              <a:solidFill>
                <a:srgbClr val="C00000"/>
              </a:solidFill>
            </a:endParaRPr>
          </a:p>
          <a:p>
            <a:pPr marL="796925" lvl="1" indent="-285750">
              <a:buFont typeface="Arial,Sans-Serif"/>
              <a:buChar char="•"/>
            </a:pPr>
            <a:r>
              <a:rPr lang="en-US" sz="1100">
                <a:latin typeface="Franklin Gothic Book"/>
                <a:cs typeface="Calibri"/>
              </a:rPr>
              <a:t>Multiple day trip, multiple destinations, multiple modes of travel</a:t>
            </a:r>
          </a:p>
          <a:p>
            <a:pPr marL="796925" lvl="1" indent="-285750">
              <a:buFont typeface="Arial,Sans-Serif"/>
              <a:buChar char="•"/>
            </a:pPr>
            <a:r>
              <a:rPr lang="en-US" sz="1100">
                <a:latin typeface="Franklin Gothic Book"/>
                <a:cs typeface="Calibri"/>
              </a:rPr>
              <a:t>Day 1: </a:t>
            </a:r>
          </a:p>
          <a:p>
            <a:pPr marL="1308100" lvl="2" indent="-285750">
              <a:buFont typeface="Arial,Sans-Serif"/>
              <a:buChar char="•"/>
            </a:pPr>
            <a:r>
              <a:rPr lang="en-US" sz="1100">
                <a:latin typeface="Franklin Gothic Book"/>
                <a:cs typeface="Calibri"/>
              </a:rPr>
              <a:t>Duty station departure time listed</a:t>
            </a:r>
            <a:endParaRPr lang="en-US" sz="1100">
              <a:ea typeface="+mn-lt"/>
              <a:cs typeface="+mn-lt"/>
            </a:endParaRPr>
          </a:p>
          <a:p>
            <a:pPr marL="1308100" lvl="2" indent="-285750">
              <a:buFont typeface="Arial,Sans-Serif"/>
              <a:buChar char="•"/>
            </a:pPr>
            <a:r>
              <a:rPr lang="en-US" sz="1100">
                <a:latin typeface="Franklin Gothic Book"/>
                <a:cs typeface="Calibri"/>
              </a:rPr>
              <a:t>Departure time from duty station listed</a:t>
            </a:r>
            <a:endParaRPr lang="en-US" sz="1100">
              <a:latin typeface="Franklin Gothic Book"/>
              <a:ea typeface="+mn-lt"/>
              <a:cs typeface="+mn-lt"/>
            </a:endParaRPr>
          </a:p>
          <a:p>
            <a:pPr marL="1308100" lvl="2" indent="-285750">
              <a:buFont typeface="Arial,Sans-Serif"/>
              <a:buChar char="•"/>
            </a:pPr>
            <a:r>
              <a:rPr lang="en-US" sz="1100">
                <a:latin typeface="Franklin Gothic Book"/>
                <a:cs typeface="Calibri"/>
              </a:rPr>
              <a:t>Private vehicle miles listed for each leg of day's travel</a:t>
            </a:r>
            <a:endParaRPr lang="en-US" sz="1100">
              <a:ea typeface="+mn-lt"/>
              <a:cs typeface="+mn-lt"/>
            </a:endParaRPr>
          </a:p>
          <a:p>
            <a:pPr marL="1308100" lvl="2" indent="-285750">
              <a:buFont typeface="Arial,Sans-Serif"/>
              <a:buChar char="•"/>
            </a:pPr>
            <a:r>
              <a:rPr lang="en-US" sz="1100">
                <a:latin typeface="Franklin Gothic Book"/>
                <a:cs typeface="Calibri"/>
              </a:rPr>
              <a:t>Lodging listed at end of day's travel</a:t>
            </a:r>
            <a:endParaRPr lang="en-US" sz="1100">
              <a:ea typeface="+mn-lt"/>
              <a:cs typeface="+mn-lt"/>
            </a:endParaRPr>
          </a:p>
          <a:p>
            <a:pPr marL="1308100" lvl="2" indent="-285750">
              <a:buFont typeface="Arial,Sans-Serif"/>
              <a:buChar char="•"/>
            </a:pPr>
            <a:r>
              <a:rPr lang="en-US" sz="1100">
                <a:latin typeface="Franklin Gothic Book"/>
                <a:cs typeface="Calibri"/>
              </a:rPr>
              <a:t>Per diem amount listed at end of day's travel</a:t>
            </a:r>
            <a:endParaRPr lang="en-US"/>
          </a:p>
          <a:p>
            <a:pPr marL="796925" lvl="1" indent="-285750">
              <a:buFont typeface="Arial,Sans-Serif"/>
              <a:buChar char="•"/>
            </a:pPr>
            <a:r>
              <a:rPr lang="en-US" sz="1100">
                <a:latin typeface="Franklin Gothic Book"/>
                <a:cs typeface="Calibri"/>
              </a:rPr>
              <a:t>Day 2, day 3:</a:t>
            </a:r>
          </a:p>
          <a:p>
            <a:pPr marL="1308100" lvl="2" indent="-285750">
              <a:buFont typeface="Arial,Sans-Serif"/>
              <a:buChar char="•"/>
            </a:pPr>
            <a:r>
              <a:rPr lang="en-US" sz="1100">
                <a:latin typeface="Franklin Gothic Book"/>
                <a:cs typeface="Calibri"/>
              </a:rPr>
              <a:t>Multiple destinations with only first departure time for each day listed</a:t>
            </a:r>
          </a:p>
          <a:p>
            <a:pPr marL="1308100" lvl="2" indent="-285750">
              <a:buFont typeface="Arial,Sans-Serif"/>
              <a:buChar char="•"/>
            </a:pPr>
            <a:r>
              <a:rPr lang="en-US" sz="1100">
                <a:latin typeface="Franklin Gothic Book"/>
                <a:cs typeface="Calibri"/>
              </a:rPr>
              <a:t>Traveler used rental or Motor Pool vehicle, so no mileage</a:t>
            </a:r>
          </a:p>
          <a:p>
            <a:pPr marL="1308100" lvl="2" indent="-285750">
              <a:buFont typeface="Arial,Sans-Serif"/>
              <a:buChar char="•"/>
            </a:pPr>
            <a:r>
              <a:rPr lang="en-US" sz="1100">
                <a:latin typeface="Franklin Gothic Book"/>
                <a:cs typeface="Calibri"/>
              </a:rPr>
              <a:t>Lodging and per diem cost listed at end of each day</a:t>
            </a:r>
          </a:p>
          <a:p>
            <a:pPr marL="1308100" lvl="2" indent="-285750">
              <a:buFont typeface="Arial,Sans-Serif"/>
              <a:buChar char="•"/>
            </a:pPr>
            <a:r>
              <a:rPr lang="en-US" sz="1100">
                <a:latin typeface="Franklin Gothic Book"/>
                <a:cs typeface="Calibri"/>
              </a:rPr>
              <a:t>Full per diem claimed, because traveler has not returned to duty station, regardless of morning start time. </a:t>
            </a:r>
          </a:p>
          <a:p>
            <a:pPr marL="796925" lvl="1" indent="-285750">
              <a:buFont typeface="Arial,Sans-Serif"/>
              <a:buChar char="•"/>
            </a:pPr>
            <a:r>
              <a:rPr lang="en-US" sz="1100">
                <a:latin typeface="Franklin Gothic Book"/>
                <a:cs typeface="Calibri"/>
              </a:rPr>
              <a:t>Day 4: </a:t>
            </a:r>
          </a:p>
          <a:p>
            <a:pPr marL="1308100" lvl="2" indent="-285750">
              <a:buFont typeface="Arial,Sans-Serif"/>
              <a:buChar char="•"/>
            </a:pPr>
            <a:r>
              <a:rPr lang="en-US" sz="1100">
                <a:latin typeface="Franklin Gothic Book"/>
                <a:cs typeface="Calibri"/>
              </a:rPr>
              <a:t>Only arrival time at duty station listed</a:t>
            </a:r>
          </a:p>
          <a:p>
            <a:pPr marL="1308100" lvl="2" indent="-285750">
              <a:buFont typeface="Arial,Sans-Serif"/>
              <a:buChar char="•"/>
            </a:pPr>
            <a:r>
              <a:rPr lang="en-US" sz="1100">
                <a:latin typeface="Franklin Gothic Book"/>
                <a:cs typeface="Calibri"/>
              </a:rPr>
              <a:t>Traveler used private vehicle again, so mileage is listed, and had no intermediate destinations</a:t>
            </a:r>
          </a:p>
          <a:p>
            <a:pPr marL="1308100" lvl="2" indent="-285750">
              <a:buFont typeface="Arial,Sans-Serif"/>
              <a:buChar char="•"/>
            </a:pPr>
            <a:r>
              <a:rPr lang="en-US" sz="1100">
                <a:latin typeface="Franklin Gothic Book"/>
                <a:cs typeface="Calibri"/>
              </a:rPr>
              <a:t>Per diem, based on arrival time, is breakfast and lunch – not eligible to claim dinner for that day.</a:t>
            </a:r>
          </a:p>
        </p:txBody>
      </p:sp>
      <p:sp>
        <p:nvSpPr>
          <p:cNvPr id="2" name="Rectangle 1">
            <a:extLst>
              <a:ext uri="{FF2B5EF4-FFF2-40B4-BE49-F238E27FC236}">
                <a16:creationId xmlns:a16="http://schemas.microsoft.com/office/drawing/2014/main" id="{42BACAED-3B88-5051-E098-200A677B0343}"/>
              </a:ext>
            </a:extLst>
          </p:cNvPr>
          <p:cNvSpPr/>
          <p:nvPr/>
        </p:nvSpPr>
        <p:spPr>
          <a:xfrm>
            <a:off x="4691357" y="2735496"/>
            <a:ext cx="3666580" cy="841893"/>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D3C0173-B79C-80EF-287B-684D25C9794D}"/>
              </a:ext>
            </a:extLst>
          </p:cNvPr>
          <p:cNvSpPr txBox="1"/>
          <p:nvPr/>
        </p:nvSpPr>
        <p:spPr>
          <a:xfrm>
            <a:off x="4428031" y="3032299"/>
            <a:ext cx="3428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C00000"/>
                </a:solidFill>
                <a:cs typeface="Calibri"/>
              </a:rPr>
              <a:t>4</a:t>
            </a:r>
          </a:p>
        </p:txBody>
      </p:sp>
      <p:pic>
        <p:nvPicPr>
          <p:cNvPr id="10" name="Slide 25 narration">
            <a:hlinkClick r:id="" action="ppaction://media"/>
            <a:extLst>
              <a:ext uri="{FF2B5EF4-FFF2-40B4-BE49-F238E27FC236}">
                <a16:creationId xmlns:a16="http://schemas.microsoft.com/office/drawing/2014/main" id="{8638782B-6439-3904-6FC7-9874C63533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3446" y="6256829"/>
            <a:ext cx="609600" cy="609600"/>
          </a:xfrm>
          <a:prstGeom prst="rect">
            <a:avLst/>
          </a:prstGeom>
        </p:spPr>
      </p:pic>
    </p:spTree>
    <p:extLst>
      <p:ext uri="{BB962C8B-B14F-4D97-AF65-F5344CB8AC3E}">
        <p14:creationId xmlns:p14="http://schemas.microsoft.com/office/powerpoint/2010/main" val="3065890842"/>
      </p:ext>
    </p:extLst>
  </p:cSld>
  <p:clrMapOvr>
    <a:masterClrMapping/>
  </p:clrMapOvr>
  <mc:AlternateContent xmlns:mc="http://schemas.openxmlformats.org/markup-compatibility/2006" xmlns:p14="http://schemas.microsoft.com/office/powerpoint/2010/main">
    <mc:Choice Requires="p14">
      <p:transition spd="med" p14:dur="700" advTm="109352">
        <p:fade/>
      </p:transition>
    </mc:Choice>
    <mc:Fallback xmlns="">
      <p:transition spd="med" advTm="1093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3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F22761-2C6A-444B-8768-C138376B5975}"/>
              </a:ext>
            </a:extLst>
          </p:cNvPr>
          <p:cNvSpPr>
            <a:spLocks noGrp="1"/>
          </p:cNvSpPr>
          <p:nvPr>
            <p:ph type="title"/>
          </p:nvPr>
        </p:nvSpPr>
        <p:spPr>
          <a:xfrm>
            <a:off x="423949" y="441277"/>
            <a:ext cx="7886782" cy="461665"/>
          </a:xfrm>
        </p:spPr>
        <p:txBody>
          <a:bodyPr/>
          <a:lstStyle/>
          <a:p>
            <a:r>
              <a:rPr lang="en-US"/>
              <a:t>submitting materials</a:t>
            </a:r>
          </a:p>
        </p:txBody>
      </p:sp>
      <p:sp>
        <p:nvSpPr>
          <p:cNvPr id="5" name="Text Placeholder 4">
            <a:extLst>
              <a:ext uri="{FF2B5EF4-FFF2-40B4-BE49-F238E27FC236}">
                <a16:creationId xmlns:a16="http://schemas.microsoft.com/office/drawing/2014/main" id="{E83A8767-E7EC-4595-9988-BF49C46E3B5F}"/>
              </a:ext>
            </a:extLst>
          </p:cNvPr>
          <p:cNvSpPr>
            <a:spLocks noGrp="1"/>
          </p:cNvSpPr>
          <p:nvPr>
            <p:ph type="body" sz="quarter" idx="12"/>
          </p:nvPr>
        </p:nvSpPr>
        <p:spPr>
          <a:xfrm>
            <a:off x="484428" y="1300794"/>
            <a:ext cx="7778759" cy="5318828"/>
          </a:xfrm>
        </p:spPr>
        <p:txBody>
          <a:bodyPr vert="horz" wrap="square" lIns="0" tIns="0" rIns="0" bIns="0" rtlCol="0" anchor="t">
            <a:spAutoFit/>
          </a:bodyPr>
          <a:lstStyle/>
          <a:p>
            <a:pPr marL="171450" indent="-171450">
              <a:buChar char="•"/>
            </a:pPr>
            <a:r>
              <a:rPr lang="en-US" sz="1200">
                <a:latin typeface="Franklin Gothic Book"/>
              </a:rPr>
              <a:t>Travel Expense Claim form is fillable PDF – can be done on the computer</a:t>
            </a:r>
            <a:endParaRPr lang="en-US" sz="1200" i="1"/>
          </a:p>
          <a:p>
            <a:pPr marL="548640" lvl="2" indent="-213995">
              <a:buFont typeface="Wingdings"/>
              <a:buChar char="§"/>
            </a:pPr>
            <a:r>
              <a:rPr lang="en-US" sz="1200">
                <a:latin typeface="Franklin Gothic Book"/>
              </a:rPr>
              <a:t>If done on paper, scan Travel Expense form to PDF OR take a really good picture of each page, once completed</a:t>
            </a:r>
            <a:endParaRPr lang="en-US" sz="1200" i="1"/>
          </a:p>
          <a:p>
            <a:pPr marL="171450" indent="-171450"/>
            <a:r>
              <a:rPr lang="en-US" sz="1200">
                <a:latin typeface="Franklin Gothic Book"/>
              </a:rPr>
              <a:t>Scan or digitally photograph all receipts and supporting documents</a:t>
            </a:r>
            <a:endParaRPr lang="en-US" sz="1200" i="1">
              <a:latin typeface="Franklin Gothic Book"/>
            </a:endParaRPr>
          </a:p>
          <a:p>
            <a:pPr marL="548640" lvl="2" indent="-213995"/>
            <a:r>
              <a:rPr lang="en-US" sz="1200">
                <a:latin typeface="Franklin Gothic Book"/>
              </a:rPr>
              <a:t>Put one receipt for each photo or page of scan  - Do not put multiple receipts in one image</a:t>
            </a:r>
            <a:endParaRPr lang="en-US" sz="1200"/>
          </a:p>
          <a:p>
            <a:pPr marL="548640" lvl="2" indent="-213995"/>
            <a:r>
              <a:rPr lang="en-US" sz="1200">
                <a:latin typeface="Franklin Gothic Book"/>
              </a:rPr>
              <a:t>Photos must be clear and legible, showing the entirety of the receipt. </a:t>
            </a:r>
            <a:endParaRPr lang="en-US" sz="1200"/>
          </a:p>
          <a:p>
            <a:pPr marL="548640" lvl="2" indent="-213995"/>
            <a:r>
              <a:rPr lang="en-US" sz="1200">
                <a:latin typeface="Franklin Gothic Book"/>
              </a:rPr>
              <a:t>Name receipt file with transaction date, merchant name, payment amount</a:t>
            </a:r>
          </a:p>
          <a:p>
            <a:pPr marL="548640" lvl="2" indent="-213995"/>
            <a:r>
              <a:rPr lang="en-US" sz="1200">
                <a:latin typeface="Franklin Gothic Book"/>
              </a:rPr>
              <a:t>Position credit card slips on the matching invoice so that all the printing on the invoice is visible.</a:t>
            </a:r>
          </a:p>
          <a:p>
            <a:pPr marL="171450" indent="-171450"/>
            <a:r>
              <a:rPr lang="en-US" sz="1200">
                <a:latin typeface="Franklin Gothic Book"/>
              </a:rPr>
              <a:t>Collate all documents </a:t>
            </a:r>
          </a:p>
          <a:p>
            <a:pPr marL="548640" lvl="2" indent="-213995"/>
            <a:r>
              <a:rPr lang="en-US" sz="1200">
                <a:latin typeface="Franklin Gothic Book"/>
              </a:rPr>
              <a:t>in one multi-page PDF (print to PDF to reduce file size if needed) OR</a:t>
            </a:r>
            <a:endParaRPr lang="en-US"/>
          </a:p>
          <a:p>
            <a:pPr marL="548640" lvl="2" indent="-213995"/>
            <a:r>
              <a:rPr lang="en-US" sz="1200">
                <a:latin typeface="Franklin Gothic Book"/>
              </a:rPr>
              <a:t>in one email, OR</a:t>
            </a:r>
            <a:endParaRPr lang="en-US" sz="1200"/>
          </a:p>
          <a:p>
            <a:pPr marL="548640" lvl="2" indent="-213995"/>
            <a:r>
              <a:rPr lang="en-US" sz="1200">
                <a:latin typeface="Franklin Gothic Book"/>
              </a:rPr>
              <a:t>Upload directly to Chrome River</a:t>
            </a:r>
            <a:endParaRPr lang="en-US" sz="1200"/>
          </a:p>
          <a:p>
            <a:pPr marL="171450" indent="-171450"/>
            <a:r>
              <a:rPr lang="en-US" sz="1200">
                <a:latin typeface="Franklin Gothic Book"/>
              </a:rPr>
              <a:t>Email document to </a:t>
            </a:r>
            <a:r>
              <a:rPr lang="en-US" sz="1200">
                <a:latin typeface="Franklin Gothic Book"/>
                <a:hlinkClick r:id="rId5"/>
              </a:rPr>
              <a:t>cnrfiscal@uidaho.edu</a:t>
            </a:r>
            <a:r>
              <a:rPr lang="en-US" sz="1200">
                <a:latin typeface="Franklin Gothic Book"/>
              </a:rPr>
              <a:t> </a:t>
            </a:r>
            <a:endParaRPr lang="en-US" sz="1200" i="1">
              <a:latin typeface="Franklin Gothic Book"/>
            </a:endParaRPr>
          </a:p>
          <a:p>
            <a:pPr marL="171450" indent="-171450"/>
            <a:r>
              <a:rPr lang="en-US" sz="1200">
                <a:latin typeface="Franklin Gothic Book"/>
              </a:rPr>
              <a:t>If uploaded directly to Chrome River, email </a:t>
            </a:r>
            <a:r>
              <a:rPr lang="en-US" sz="1200">
                <a:latin typeface="Franklin Gothic Book"/>
                <a:hlinkClick r:id="rId6"/>
              </a:rPr>
              <a:t>CNRfiscal@uidaho.edu</a:t>
            </a:r>
            <a:r>
              <a:rPr lang="en-US" sz="1200">
                <a:latin typeface="Franklin Gothic Book"/>
              </a:rPr>
              <a:t> to notify fiscal processors of pending travel claim</a:t>
            </a:r>
          </a:p>
          <a:p>
            <a:pPr marL="171450" indent="-171450"/>
            <a:r>
              <a:rPr lang="en-US" sz="1200">
                <a:latin typeface="Franklin Gothic Book"/>
              </a:rPr>
              <a:t>CNR Fiscal prioritizes travel claims in processing but expect delays if claim form or receipts are inadequate, absent, or incomplete.</a:t>
            </a:r>
            <a:endParaRPr lang="en-US" sz="1200"/>
          </a:p>
        </p:txBody>
      </p:sp>
      <p:sp>
        <p:nvSpPr>
          <p:cNvPr id="9" name="TextBox 8">
            <a:extLst>
              <a:ext uri="{FF2B5EF4-FFF2-40B4-BE49-F238E27FC236}">
                <a16:creationId xmlns:a16="http://schemas.microsoft.com/office/drawing/2014/main" id="{E1562CCB-E466-4758-AC57-5A283A2475DA}"/>
              </a:ext>
            </a:extLst>
          </p:cNvPr>
          <p:cNvSpPr txBox="1"/>
          <p:nvPr/>
        </p:nvSpPr>
        <p:spPr>
          <a:xfrm>
            <a:off x="348211" y="899518"/>
            <a:ext cx="2839769" cy="402546"/>
          </a:xfrm>
          <a:prstGeom prst="rect">
            <a:avLst/>
          </a:prstGeom>
          <a:noFill/>
        </p:spPr>
        <p:txBody>
          <a:bodyPr wrap="square" rtlCol="0">
            <a:spAutoFit/>
          </a:bodyPr>
          <a:lstStyle/>
          <a:p>
            <a:r>
              <a:rPr lang="en-US"/>
              <a:t>Travel Claim Submission</a:t>
            </a:r>
          </a:p>
        </p:txBody>
      </p:sp>
      <p:pic>
        <p:nvPicPr>
          <p:cNvPr id="6" name="Slide 26 narration">
            <a:hlinkClick r:id="" action="ppaction://media"/>
            <a:extLst>
              <a:ext uri="{FF2B5EF4-FFF2-40B4-BE49-F238E27FC236}">
                <a16:creationId xmlns:a16="http://schemas.microsoft.com/office/drawing/2014/main" id="{3AC42CA6-BC3A-DD2D-8BEE-DFC53E55A9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0731" y="6010022"/>
            <a:ext cx="609600" cy="609600"/>
          </a:xfrm>
          <a:prstGeom prst="rect">
            <a:avLst/>
          </a:prstGeom>
        </p:spPr>
      </p:pic>
    </p:spTree>
    <p:extLst>
      <p:ext uri="{BB962C8B-B14F-4D97-AF65-F5344CB8AC3E}">
        <p14:creationId xmlns:p14="http://schemas.microsoft.com/office/powerpoint/2010/main" val="2021505103"/>
      </p:ext>
    </p:extLst>
  </p:cSld>
  <p:clrMapOvr>
    <a:masterClrMapping/>
  </p:clrMapOvr>
  <mc:AlternateContent xmlns:mc="http://schemas.openxmlformats.org/markup-compatibility/2006" xmlns:p14="http://schemas.microsoft.com/office/powerpoint/2010/main">
    <mc:Choice Requires="p14">
      <p:transition spd="med" p14:dur="700" advTm="117665">
        <p:fade/>
      </p:transition>
    </mc:Choice>
    <mc:Fallback xmlns="">
      <p:transition spd="med" advTm="1176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6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D96460-FED3-48CB-A712-DFEB3F66FF07}"/>
              </a:ext>
            </a:extLst>
          </p:cNvPr>
          <p:cNvSpPr>
            <a:spLocks noGrp="1"/>
          </p:cNvSpPr>
          <p:nvPr>
            <p:ph type="title"/>
          </p:nvPr>
        </p:nvSpPr>
        <p:spPr>
          <a:xfrm>
            <a:off x="484639" y="198683"/>
            <a:ext cx="7886782" cy="461665"/>
          </a:xfrm>
        </p:spPr>
        <p:txBody>
          <a:bodyPr/>
          <a:lstStyle/>
          <a:p>
            <a:r>
              <a:rPr lang="en-US" sz="3350">
                <a:latin typeface="Franklin Gothic Demi"/>
              </a:rPr>
              <a:t>Miscellaneous information</a:t>
            </a:r>
            <a:endParaRPr lang="en-US"/>
          </a:p>
        </p:txBody>
      </p:sp>
      <p:sp>
        <p:nvSpPr>
          <p:cNvPr id="7" name="Content Placeholder 6">
            <a:extLst>
              <a:ext uri="{FF2B5EF4-FFF2-40B4-BE49-F238E27FC236}">
                <a16:creationId xmlns:a16="http://schemas.microsoft.com/office/drawing/2014/main" id="{E013C7F2-4F57-4D8E-833C-499F33EBFA64}"/>
              </a:ext>
            </a:extLst>
          </p:cNvPr>
          <p:cNvSpPr>
            <a:spLocks noGrp="1"/>
          </p:cNvSpPr>
          <p:nvPr>
            <p:ph idx="1"/>
          </p:nvPr>
        </p:nvSpPr>
        <p:spPr>
          <a:xfrm>
            <a:off x="431029" y="667144"/>
            <a:ext cx="8609904" cy="5857437"/>
          </a:xfrm>
        </p:spPr>
        <p:txBody>
          <a:bodyPr vert="horz" wrap="square" lIns="0" tIns="0" rIns="0" bIns="0" rtlCol="0" anchor="t">
            <a:spAutoFit/>
          </a:bodyPr>
          <a:lstStyle/>
          <a:p>
            <a:pPr marL="171450" indent="-171450"/>
            <a:r>
              <a:rPr lang="en-US" sz="1200" b="1">
                <a:latin typeface="Franklin Gothic Book"/>
              </a:rPr>
              <a:t>Forms and instructions for College of Natural Resources HR, Travel, and P-cards are on the CNR Fiscal website: </a:t>
            </a:r>
            <a:endParaRPr lang="en-US" sz="1200" b="1">
              <a:latin typeface="Calibri"/>
              <a:cs typeface="Calibri" panose="020F0502020204030204"/>
            </a:endParaRPr>
          </a:p>
          <a:p>
            <a:pPr marL="994410" lvl="4" indent="-213995"/>
            <a:r>
              <a:rPr lang="en-US" sz="1200">
                <a:latin typeface="Franklin Gothic Book"/>
                <a:hlinkClick r:id="rId5"/>
              </a:rPr>
              <a:t>https://www.uidaho.edu/cnr/forms-resources/fiscal-hr-services</a:t>
            </a:r>
            <a:r>
              <a:rPr lang="en-US" sz="1200">
                <a:latin typeface="Franklin Gothic Book"/>
              </a:rPr>
              <a:t>       Bookmark it, refer to it often</a:t>
            </a:r>
            <a:endParaRPr lang="en-US" sz="1200" b="1">
              <a:latin typeface="Calibri"/>
              <a:cs typeface="Calibri" panose="020F0502020204030204"/>
            </a:endParaRPr>
          </a:p>
          <a:p>
            <a:pPr marL="171450" indent="-171450"/>
            <a:r>
              <a:rPr lang="en-US" sz="1200" b="1">
                <a:latin typeface="Franklin Gothic Book"/>
              </a:rPr>
              <a:t>Conference Registrations, Field and Research Supplies, and Shipping are NOT travel expenses</a:t>
            </a:r>
            <a:r>
              <a:rPr lang="en-US" sz="1200">
                <a:latin typeface="Franklin Gothic Book"/>
              </a:rPr>
              <a:t>: </a:t>
            </a:r>
          </a:p>
          <a:p>
            <a:pPr marL="548640" lvl="2" indent="-213995"/>
            <a:r>
              <a:rPr lang="en-US" sz="1200">
                <a:latin typeface="Franklin Gothic Book"/>
              </a:rPr>
              <a:t>Submit information for these separately</a:t>
            </a:r>
            <a:endParaRPr lang="en-US"/>
          </a:p>
          <a:p>
            <a:pPr marL="788670" lvl="3" indent="-213995"/>
            <a:r>
              <a:rPr lang="en-US" sz="1200">
                <a:latin typeface="Franklin Gothic Book"/>
              </a:rPr>
              <a:t>UI P-card Log: </a:t>
            </a:r>
            <a:r>
              <a:rPr lang="en-US" sz="1200">
                <a:latin typeface="Franklin Gothic Book"/>
                <a:hlinkClick r:id="rId6"/>
              </a:rPr>
              <a:t>https://www.uidaho.edu/-/media/UIdaho-Responsive/Files/cnr/downloads/fac-staff-forms/Purch-Card-Trans-Log-form.pdf</a:t>
            </a:r>
            <a:endParaRPr lang="en-US" sz="1200"/>
          </a:p>
          <a:p>
            <a:pPr marL="788670" lvl="3" indent="-213995"/>
            <a:r>
              <a:rPr lang="en-US" sz="1200">
                <a:latin typeface="Franklin Gothic Book"/>
              </a:rPr>
              <a:t>Out of Pocket purchase log: </a:t>
            </a:r>
            <a:r>
              <a:rPr lang="en-US" sz="1200">
                <a:latin typeface="Franklin Gothic Book"/>
                <a:hlinkClick r:id="rId7"/>
              </a:rPr>
              <a:t>https://www.uidaho.edu/-/media/UIdaho-Responsive/Files/cnr/downloads/fac-staff-forms/Personal-Purchases-Log-form.pdf</a:t>
            </a:r>
            <a:endParaRPr lang="en-US" sz="1200"/>
          </a:p>
          <a:p>
            <a:pPr marL="788670" lvl="3" indent="-213995"/>
            <a:r>
              <a:rPr lang="en-US" sz="1200">
                <a:latin typeface="Franklin Gothic Book"/>
              </a:rPr>
              <a:t>If membership is not included in the conference registration, you must fill out and submit an individual Membership Approval Request </a:t>
            </a:r>
            <a:r>
              <a:rPr lang="en-US" sz="1200">
                <a:latin typeface="Franklin Gothic Book"/>
                <a:hlinkClick r:id="rId8"/>
              </a:rPr>
              <a:t>https://www.uidaho.edu/-/media/UIdaho-Responsive/Files/division-of-finance-and-administration/finance/Controller/accounts-payable/forms/membership-approval-request-form-oct.pdf</a:t>
            </a:r>
            <a:endParaRPr lang="en-US" sz="1200"/>
          </a:p>
          <a:p>
            <a:pPr marL="171450" indent="-171450"/>
            <a:r>
              <a:rPr lang="en-US" sz="1200" b="1">
                <a:latin typeface="Franklin Gothic Book"/>
              </a:rPr>
              <a:t>Car Rentals</a:t>
            </a:r>
            <a:r>
              <a:rPr lang="en-US" sz="1200">
                <a:latin typeface="Franklin Gothic Book"/>
              </a:rPr>
              <a:t>: UI contract with Hertz and Enterprise (includes Alamo and National)  </a:t>
            </a:r>
          </a:p>
          <a:p>
            <a:pPr marL="548640" lvl="2" indent="-213995"/>
            <a:r>
              <a:rPr lang="en-US" sz="1200" u="sng">
                <a:latin typeface="Franklin Gothic Book"/>
                <a:hlinkClick r:id="rId9"/>
              </a:rPr>
              <a:t>https://www.uidaho.edu/dfa/finance/controller/accounts-payable/travel-services/transportation</a:t>
            </a:r>
            <a:endParaRPr lang="en-US"/>
          </a:p>
          <a:p>
            <a:pPr marL="548640" lvl="2" indent="-213995"/>
            <a:r>
              <a:rPr lang="en-US" sz="1200">
                <a:latin typeface="Franklin Gothic Book"/>
              </a:rPr>
              <a:t>Don’t purchase extra insurance, UI account carries these </a:t>
            </a:r>
          </a:p>
          <a:p>
            <a:pPr marL="171450" indent="-171450"/>
            <a:r>
              <a:rPr lang="en-US" sz="1200" b="1">
                <a:latin typeface="Franklin Gothic Book"/>
              </a:rPr>
              <a:t>Personal Account Receivable (personal AR)</a:t>
            </a:r>
            <a:r>
              <a:rPr lang="en-US" sz="1200">
                <a:latin typeface="Franklin Gothic Book"/>
              </a:rPr>
              <a:t>: Unallowable expenses that have been put on a UI purchasing card will be moved to your personal account and will need to be paid in person at the UI Bursar.</a:t>
            </a:r>
            <a:endParaRPr lang="en-US"/>
          </a:p>
          <a:p>
            <a:pPr marL="171450" indent="-171450"/>
            <a:r>
              <a:rPr lang="en-US" sz="1200" b="1">
                <a:latin typeface="Franklin Gothic Book"/>
              </a:rPr>
              <a:t>Other information including links to University policies are available at the Accounts Payable Form and Documents</a:t>
            </a:r>
            <a:r>
              <a:rPr lang="en-US" sz="1200">
                <a:latin typeface="Franklin Gothic Book"/>
              </a:rPr>
              <a:t> </a:t>
            </a:r>
            <a:r>
              <a:rPr lang="en-US" sz="1200" b="1">
                <a:latin typeface="Franklin Gothic Book"/>
              </a:rPr>
              <a:t>website: </a:t>
            </a:r>
            <a:r>
              <a:rPr lang="en-US" sz="1200">
                <a:latin typeface="Franklin Gothic Book"/>
              </a:rPr>
              <a:t> </a:t>
            </a:r>
            <a:r>
              <a:rPr lang="en-US" sz="1200">
                <a:latin typeface="Franklin Gothic Book"/>
                <a:hlinkClick r:id="rId10"/>
              </a:rPr>
              <a:t>https://www.uidaho.edu/dfa/finance/controller/accounts-payable/ap-forms</a:t>
            </a:r>
            <a:endParaRPr lang="en-US" sz="1200"/>
          </a:p>
        </p:txBody>
      </p:sp>
      <p:pic>
        <p:nvPicPr>
          <p:cNvPr id="3" name="Slide 27 narration">
            <a:hlinkClick r:id="" action="ppaction://media"/>
            <a:extLst>
              <a:ext uri="{FF2B5EF4-FFF2-40B4-BE49-F238E27FC236}">
                <a16:creationId xmlns:a16="http://schemas.microsoft.com/office/drawing/2014/main" id="{8B39D34C-C1C5-F35D-C29D-720DC5AA75F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408171" y="6219781"/>
            <a:ext cx="609600" cy="609600"/>
          </a:xfrm>
          <a:prstGeom prst="rect">
            <a:avLst/>
          </a:prstGeom>
        </p:spPr>
      </p:pic>
    </p:spTree>
    <p:extLst>
      <p:ext uri="{BB962C8B-B14F-4D97-AF65-F5344CB8AC3E}">
        <p14:creationId xmlns:p14="http://schemas.microsoft.com/office/powerpoint/2010/main" val="2321289289"/>
      </p:ext>
    </p:extLst>
  </p:cSld>
  <p:clrMapOvr>
    <a:masterClrMapping/>
  </p:clrMapOvr>
  <mc:AlternateContent xmlns:mc="http://schemas.openxmlformats.org/markup-compatibility/2006" xmlns:p14="http://schemas.microsoft.com/office/powerpoint/2010/main">
    <mc:Choice Requires="p14">
      <p:transition spd="med" p14:dur="700" advTm="111860">
        <p:fade/>
      </p:transition>
    </mc:Choice>
    <mc:Fallback xmlns="">
      <p:transition spd="med" advTm="1118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1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673034-182E-4871-B00E-9E7CB20A5148}"/>
              </a:ext>
            </a:extLst>
          </p:cNvPr>
          <p:cNvSpPr>
            <a:spLocks noGrp="1"/>
          </p:cNvSpPr>
          <p:nvPr>
            <p:ph type="title"/>
          </p:nvPr>
        </p:nvSpPr>
        <p:spPr>
          <a:xfrm>
            <a:off x="1857979" y="1077351"/>
            <a:ext cx="6831314" cy="675249"/>
          </a:xfrm>
        </p:spPr>
        <p:txBody>
          <a:bodyPr/>
          <a:lstStyle/>
          <a:p>
            <a:r>
              <a:rPr lang="en-US"/>
              <a:t>Wiser now are you</a:t>
            </a:r>
          </a:p>
        </p:txBody>
      </p:sp>
      <p:pic>
        <p:nvPicPr>
          <p:cNvPr id="5" name="Picture 2" descr="Yoda | Wookieepedia | Fandom">
            <a:extLst>
              <a:ext uri="{FF2B5EF4-FFF2-40B4-BE49-F238E27FC236}">
                <a16:creationId xmlns:a16="http://schemas.microsoft.com/office/drawing/2014/main" id="{CBE86A01-C33A-4E75-B625-2629925B64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7984" y="1752600"/>
            <a:ext cx="3506371" cy="4207645"/>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28 narration">
            <a:hlinkClick r:id="" action="ppaction://media"/>
            <a:extLst>
              <a:ext uri="{FF2B5EF4-FFF2-40B4-BE49-F238E27FC236}">
                <a16:creationId xmlns:a16="http://schemas.microsoft.com/office/drawing/2014/main" id="{89445DAF-53F1-5627-1972-FA3586842A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4493" y="6128657"/>
            <a:ext cx="609600" cy="609600"/>
          </a:xfrm>
          <a:prstGeom prst="rect">
            <a:avLst/>
          </a:prstGeom>
        </p:spPr>
      </p:pic>
    </p:spTree>
    <p:extLst>
      <p:ext uri="{BB962C8B-B14F-4D97-AF65-F5344CB8AC3E}">
        <p14:creationId xmlns:p14="http://schemas.microsoft.com/office/powerpoint/2010/main" val="3189398128"/>
      </p:ext>
    </p:extLst>
  </p:cSld>
  <p:clrMapOvr>
    <a:masterClrMapping/>
  </p:clrMapOvr>
  <mc:AlternateContent xmlns:mc="http://schemas.openxmlformats.org/markup-compatibility/2006" xmlns:p14="http://schemas.microsoft.com/office/powerpoint/2010/main">
    <mc:Choice Requires="p14">
      <p:transition spd="med" p14:dur="700" advTm="13640">
        <p:fade/>
      </p:transition>
    </mc:Choice>
    <mc:Fallback xmlns="">
      <p:transition spd="med" advTm="136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933DB26-2CFA-400F-BEC2-9CC451155053}"/>
              </a:ext>
            </a:extLst>
          </p:cNvPr>
          <p:cNvGraphicFramePr/>
          <p:nvPr>
            <p:extLst>
              <p:ext uri="{D42A27DB-BD31-4B8C-83A1-F6EECF244321}">
                <p14:modId xmlns:p14="http://schemas.microsoft.com/office/powerpoint/2010/main" val="1975167308"/>
              </p:ext>
            </p:extLst>
          </p:nvPr>
        </p:nvGraphicFramePr>
        <p:xfrm>
          <a:off x="1563550" y="1362175"/>
          <a:ext cx="6198831" cy="50606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a:extLst>
              <a:ext uri="{FF2B5EF4-FFF2-40B4-BE49-F238E27FC236}">
                <a16:creationId xmlns:a16="http://schemas.microsoft.com/office/drawing/2014/main" id="{AFB33E01-230C-4561-A801-4F43320598C2}"/>
              </a:ext>
            </a:extLst>
          </p:cNvPr>
          <p:cNvSpPr>
            <a:spLocks noGrp="1"/>
          </p:cNvSpPr>
          <p:nvPr>
            <p:ph type="title"/>
          </p:nvPr>
        </p:nvSpPr>
        <p:spPr>
          <a:xfrm>
            <a:off x="1220351" y="334470"/>
            <a:ext cx="6831314" cy="1350498"/>
          </a:xfrm>
        </p:spPr>
        <p:txBody>
          <a:bodyPr/>
          <a:lstStyle/>
          <a:p>
            <a:pPr algn="ctr"/>
            <a:r>
              <a:rPr lang="en-US"/>
              <a:t>Travel Pre-approval pathway</a:t>
            </a:r>
          </a:p>
        </p:txBody>
      </p:sp>
      <p:graphicFrame>
        <p:nvGraphicFramePr>
          <p:cNvPr id="4" name="Diagram 3">
            <a:extLst>
              <a:ext uri="{FF2B5EF4-FFF2-40B4-BE49-F238E27FC236}">
                <a16:creationId xmlns:a16="http://schemas.microsoft.com/office/drawing/2014/main" id="{590D74F8-30BF-42A2-8784-C460F0405C41}"/>
              </a:ext>
            </a:extLst>
          </p:cNvPr>
          <p:cNvGraphicFramePr/>
          <p:nvPr>
            <p:extLst>
              <p:ext uri="{D42A27DB-BD31-4B8C-83A1-F6EECF244321}">
                <p14:modId xmlns:p14="http://schemas.microsoft.com/office/powerpoint/2010/main" val="4093837075"/>
              </p:ext>
            </p:extLst>
          </p:nvPr>
        </p:nvGraphicFramePr>
        <p:xfrm>
          <a:off x="1524000" y="1717159"/>
          <a:ext cx="4395343" cy="141457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5" name="Text Placeholder 2">
            <a:extLst>
              <a:ext uri="{FF2B5EF4-FFF2-40B4-BE49-F238E27FC236}">
                <a16:creationId xmlns:a16="http://schemas.microsoft.com/office/drawing/2014/main" id="{BCB73902-9780-4FAB-A7D1-C2D4E0D49478}"/>
              </a:ext>
            </a:extLst>
          </p:cNvPr>
          <p:cNvSpPr>
            <a:spLocks noGrp="1"/>
          </p:cNvSpPr>
          <p:nvPr>
            <p:ph type="body" sz="quarter" idx="21"/>
          </p:nvPr>
        </p:nvSpPr>
        <p:spPr>
          <a:xfrm>
            <a:off x="1817880" y="1774681"/>
            <a:ext cx="5454251" cy="415498"/>
          </a:xfrm>
        </p:spPr>
        <p:txBody>
          <a:bodyPr/>
          <a:lstStyle/>
          <a:p>
            <a:r>
              <a:rPr lang="en-US"/>
              <a:t>Normal process</a:t>
            </a:r>
          </a:p>
        </p:txBody>
      </p:sp>
      <p:sp>
        <p:nvSpPr>
          <p:cNvPr id="6" name="Text Placeholder 2">
            <a:extLst>
              <a:ext uri="{FF2B5EF4-FFF2-40B4-BE49-F238E27FC236}">
                <a16:creationId xmlns:a16="http://schemas.microsoft.com/office/drawing/2014/main" id="{98CC0C71-5701-44CE-BC4D-7BD746E3EDE0}"/>
              </a:ext>
            </a:extLst>
          </p:cNvPr>
          <p:cNvSpPr txBox="1">
            <a:spLocks/>
          </p:cNvSpPr>
          <p:nvPr/>
        </p:nvSpPr>
        <p:spPr>
          <a:xfrm>
            <a:off x="1622556" y="3219850"/>
            <a:ext cx="6474786" cy="415498"/>
          </a:xfrm>
          <a:prstGeom prst="rect">
            <a:avLst/>
          </a:prstGeom>
        </p:spPr>
        <p:txBody>
          <a:bodyPr vert="horz" wrap="square" lIns="0" tIns="0" rIns="0" bIns="0" rtlCol="0" anchor="t">
            <a:spAutoFit/>
          </a:bodyPr>
          <a:lstStyle>
            <a:lvl1pPr marL="0" indent="0" algn="l" defTabSz="914699" rtl="0" eaLnBrk="1" latinLnBrk="0" hangingPunct="1">
              <a:spcBef>
                <a:spcPct val="20000"/>
              </a:spcBef>
              <a:buFont typeface="Arial" panose="020B0604020202020204" pitchFamily="34" charset="0"/>
              <a:buNone/>
              <a:defRPr sz="2700" b="1" i="0" kern="1200" cap="all"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457349" indent="0" algn="l" defTabSz="914699" rtl="0" eaLnBrk="1" latinLnBrk="0" hangingPunct="1">
              <a:spcBef>
                <a:spcPct val="20000"/>
              </a:spcBef>
              <a:buFont typeface="Arial" panose="020B0604020202020204" pitchFamily="34" charset="0"/>
              <a:buNone/>
              <a:defRPr sz="2813" b="1" i="0" kern="1200">
                <a:solidFill>
                  <a:schemeClr val="tx1"/>
                </a:solidFill>
                <a:latin typeface="Archivo" charset="0"/>
                <a:ea typeface="Archivo" charset="0"/>
                <a:cs typeface="Archivo" charset="0"/>
              </a:defRPr>
            </a:lvl2pPr>
            <a:lvl3pPr marL="914699" indent="0" algn="l" defTabSz="914699" rtl="0" eaLnBrk="1" latinLnBrk="0" hangingPunct="1">
              <a:spcBef>
                <a:spcPct val="20000"/>
              </a:spcBef>
              <a:buFont typeface="Arial" panose="020B0604020202020204" pitchFamily="34" charset="0"/>
              <a:buNone/>
              <a:defRPr sz="2400" b="1" i="0" kern="1200">
                <a:solidFill>
                  <a:schemeClr val="tx1"/>
                </a:solidFill>
                <a:latin typeface="Archivo" charset="0"/>
                <a:ea typeface="Archivo" charset="0"/>
                <a:cs typeface="Archivo" charset="0"/>
              </a:defRPr>
            </a:lvl3pPr>
            <a:lvl4pPr marL="1372049" indent="0" algn="l" defTabSz="914699" rtl="0" eaLnBrk="1" latinLnBrk="0" hangingPunct="1">
              <a:spcBef>
                <a:spcPct val="20000"/>
              </a:spcBef>
              <a:buFont typeface="Arial" panose="020B0604020202020204" pitchFamily="34" charset="0"/>
              <a:buNone/>
              <a:defRPr sz="1988" b="1" i="0" kern="1200">
                <a:solidFill>
                  <a:schemeClr val="tx1"/>
                </a:solidFill>
                <a:latin typeface="Archivo" charset="0"/>
                <a:ea typeface="Archivo" charset="0"/>
                <a:cs typeface="Archivo" charset="0"/>
              </a:defRPr>
            </a:lvl4pPr>
            <a:lvl5pPr marL="1829396" indent="0" algn="l" defTabSz="914699" rtl="0" eaLnBrk="1" latinLnBrk="0" hangingPunct="1">
              <a:spcBef>
                <a:spcPct val="20000"/>
              </a:spcBef>
              <a:buFont typeface="Arial" panose="020B0604020202020204" pitchFamily="34" charset="0"/>
              <a:buNone/>
              <a:defRPr sz="1988" b="1" i="0" kern="1200">
                <a:solidFill>
                  <a:schemeClr val="tx1"/>
                </a:solidFill>
                <a:latin typeface="Archivo" charset="0"/>
                <a:ea typeface="Archivo" charset="0"/>
                <a:cs typeface="Archivo" charset="0"/>
              </a:defRPr>
            </a:lvl5pPr>
            <a:lvl6pPr marL="2515419"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6pPr>
            <a:lvl7pPr marL="29727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7pPr>
            <a:lvl8pPr marL="3430113"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8pPr>
            <a:lvl9pPr marL="38874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9pPr>
          </a:lstStyle>
          <a:p>
            <a:r>
              <a:rPr lang="en-US">
                <a:latin typeface="Franklin Gothic Book"/>
              </a:rPr>
              <a:t>Covid (OR </a:t>
            </a:r>
            <a:r>
              <a:rPr lang="en-US" err="1">
                <a:latin typeface="Franklin Gothic Book"/>
              </a:rPr>
              <a:t>SImilar</a:t>
            </a:r>
            <a:r>
              <a:rPr lang="en-US">
                <a:latin typeface="Franklin Gothic Book"/>
              </a:rPr>
              <a:t> EVENT) process*</a:t>
            </a:r>
            <a:endParaRPr lang="en-US"/>
          </a:p>
        </p:txBody>
      </p:sp>
      <p:sp>
        <p:nvSpPr>
          <p:cNvPr id="12" name="TextBox 11">
            <a:extLst>
              <a:ext uri="{FF2B5EF4-FFF2-40B4-BE49-F238E27FC236}">
                <a16:creationId xmlns:a16="http://schemas.microsoft.com/office/drawing/2014/main" id="{04C21734-2EA1-4A3C-8415-25E5A9FD197B}"/>
              </a:ext>
            </a:extLst>
          </p:cNvPr>
          <p:cNvSpPr txBox="1"/>
          <p:nvPr/>
        </p:nvSpPr>
        <p:spPr>
          <a:xfrm>
            <a:off x="1625249" y="4455459"/>
            <a:ext cx="5638800" cy="1022972"/>
          </a:xfrm>
          <a:prstGeom prst="rect">
            <a:avLst/>
          </a:prstGeom>
          <a:noFill/>
        </p:spPr>
        <p:txBody>
          <a:bodyPr wrap="square" lIns="91440" tIns="45720" rIns="91440" bIns="45720" rtlCol="0" anchor="t">
            <a:spAutoFit/>
          </a:bodyPr>
          <a:lstStyle/>
          <a:p>
            <a:r>
              <a:rPr lang="en-US" sz="2000" dirty="0"/>
              <a:t>No Pre-Approval submission  means that no travel claim can be processed. Must create a Pre-Approval for any reimbursements or clearing charges.</a:t>
            </a:r>
          </a:p>
        </p:txBody>
      </p:sp>
      <p:sp>
        <p:nvSpPr>
          <p:cNvPr id="333" name="TextBox 332">
            <a:extLst>
              <a:ext uri="{FF2B5EF4-FFF2-40B4-BE49-F238E27FC236}">
                <a16:creationId xmlns:a16="http://schemas.microsoft.com/office/drawing/2014/main" id="{83842C32-5AFB-4A14-B880-07AC6DEDDCF8}"/>
              </a:ext>
            </a:extLst>
          </p:cNvPr>
          <p:cNvSpPr txBox="1"/>
          <p:nvPr/>
        </p:nvSpPr>
        <p:spPr>
          <a:xfrm>
            <a:off x="1912053" y="6389133"/>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cs typeface="Calibri"/>
              </a:rPr>
              <a:t>*Subject to change</a:t>
            </a:r>
          </a:p>
        </p:txBody>
      </p:sp>
      <p:sp>
        <p:nvSpPr>
          <p:cNvPr id="604" name="TextBox 603">
            <a:extLst>
              <a:ext uri="{FF2B5EF4-FFF2-40B4-BE49-F238E27FC236}">
                <a16:creationId xmlns:a16="http://schemas.microsoft.com/office/drawing/2014/main" id="{A61F373F-716B-15BA-F0AA-059AC5B872CB}"/>
              </a:ext>
            </a:extLst>
          </p:cNvPr>
          <p:cNvSpPr txBox="1"/>
          <p:nvPr/>
        </p:nvSpPr>
        <p:spPr>
          <a:xfrm>
            <a:off x="3264408" y="2880360"/>
            <a:ext cx="2743200" cy="4025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2000">
              <a:cs typeface="Calibri"/>
            </a:endParaRPr>
          </a:p>
        </p:txBody>
      </p:sp>
      <p:pic>
        <p:nvPicPr>
          <p:cNvPr id="14" name="Slide 3 narration">
            <a:hlinkClick r:id="" action="ppaction://media"/>
            <a:extLst>
              <a:ext uri="{FF2B5EF4-FFF2-40B4-BE49-F238E27FC236}">
                <a16:creationId xmlns:a16="http://schemas.microsoft.com/office/drawing/2014/main" id="{0DAD0113-A5F6-3EBC-560C-6B1617B207EA}"/>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439077" y="6222832"/>
            <a:ext cx="609600" cy="609600"/>
          </a:xfrm>
          <a:prstGeom prst="rect">
            <a:avLst/>
          </a:prstGeom>
        </p:spPr>
      </p:pic>
    </p:spTree>
    <p:extLst>
      <p:ext uri="{BB962C8B-B14F-4D97-AF65-F5344CB8AC3E}">
        <p14:creationId xmlns:p14="http://schemas.microsoft.com/office/powerpoint/2010/main" val="88649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21" fill="hold"/>
                                        <p:tgtEl>
                                          <p:spTgt spid="14"/>
                                        </p:tgtEl>
                                      </p:cBhvr>
                                    </p:cmd>
                                  </p:childTnLst>
                                </p:cTn>
                              </p:par>
                              <p:par>
                                <p:cTn id="7" presetID="2" presetClass="entr" presetSubtype="4" fill="hold" grpId="0" nodeType="withEffect">
                                  <p:stCondLst>
                                    <p:cond delay="39000"/>
                                  </p:stCondLst>
                                  <p:childTnLst>
                                    <p:set>
                                      <p:cBhvr>
                                        <p:cTn id="8" dur="1" fill="hold">
                                          <p:stCondLst>
                                            <p:cond delay="0"/>
                                          </p:stCondLst>
                                        </p:cTn>
                                        <p:tgtEl>
                                          <p:spTgt spid="12"/>
                                        </p:tgtEl>
                                        <p:attrNameLst>
                                          <p:attrName>style.visibility</p:attrName>
                                        </p:attrNameLst>
                                      </p:cBhvr>
                                      <p:to>
                                        <p:strVal val="visible"/>
                                      </p:to>
                                    </p:set>
                                    <p:anim calcmode="lin" valueType="num">
                                      <p:cBhvr additive="base">
                                        <p:cTn id="9" dur="1100" fill="hold"/>
                                        <p:tgtEl>
                                          <p:spTgt spid="12"/>
                                        </p:tgtEl>
                                        <p:attrNameLst>
                                          <p:attrName>ppt_x</p:attrName>
                                        </p:attrNameLst>
                                      </p:cBhvr>
                                      <p:tavLst>
                                        <p:tav tm="0">
                                          <p:val>
                                            <p:strVal val="#ppt_x"/>
                                          </p:val>
                                        </p:tav>
                                        <p:tav tm="100000">
                                          <p:val>
                                            <p:strVal val="#ppt_x"/>
                                          </p:val>
                                        </p:tav>
                                      </p:tavLst>
                                    </p:anim>
                                    <p:anim calcmode="lin" valueType="num">
                                      <p:cBhvr additive="base">
                                        <p:cTn id="10" dur="11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7B4BE3F-66D2-294B-98C5-7F2EBDF2754D}"/>
              </a:ext>
            </a:extLst>
          </p:cNvPr>
          <p:cNvSpPr>
            <a:spLocks noGrp="1"/>
          </p:cNvSpPr>
          <p:nvPr>
            <p:ph type="title"/>
          </p:nvPr>
        </p:nvSpPr>
        <p:spPr/>
        <p:txBody>
          <a:bodyPr/>
          <a:lstStyle/>
          <a:p>
            <a:pPr algn="ctr"/>
            <a:r>
              <a:rPr lang="en-US"/>
              <a:t>CNR Traveler overview</a:t>
            </a:r>
          </a:p>
        </p:txBody>
      </p:sp>
      <p:sp>
        <p:nvSpPr>
          <p:cNvPr id="6" name="TextBox 5">
            <a:extLst>
              <a:ext uri="{FF2B5EF4-FFF2-40B4-BE49-F238E27FC236}">
                <a16:creationId xmlns:a16="http://schemas.microsoft.com/office/drawing/2014/main" id="{12E306C8-EEFB-4FA5-AA30-32B18F95D88A}"/>
              </a:ext>
            </a:extLst>
          </p:cNvPr>
          <p:cNvSpPr txBox="1"/>
          <p:nvPr/>
        </p:nvSpPr>
        <p:spPr>
          <a:xfrm>
            <a:off x="508226" y="2133600"/>
            <a:ext cx="2057401" cy="402546"/>
          </a:xfrm>
          <a:prstGeom prst="rect">
            <a:avLst/>
          </a:prstGeom>
          <a:noFill/>
          <a:ln w="38100">
            <a:solidFill>
              <a:schemeClr val="tx1"/>
            </a:solidFill>
          </a:ln>
        </p:spPr>
        <p:txBody>
          <a:bodyPr wrap="square" rtlCol="0">
            <a:spAutoFit/>
          </a:bodyPr>
          <a:lstStyle/>
          <a:p>
            <a:pPr algn="ctr"/>
            <a:r>
              <a:rPr lang="en-US" b="1"/>
              <a:t>BEFORE TRAVEL</a:t>
            </a:r>
          </a:p>
        </p:txBody>
      </p:sp>
      <p:sp>
        <p:nvSpPr>
          <p:cNvPr id="9" name="TextBox 8">
            <a:extLst>
              <a:ext uri="{FF2B5EF4-FFF2-40B4-BE49-F238E27FC236}">
                <a16:creationId xmlns:a16="http://schemas.microsoft.com/office/drawing/2014/main" id="{3CBEF512-2AD5-4915-8512-7B5F05F12A74}"/>
              </a:ext>
            </a:extLst>
          </p:cNvPr>
          <p:cNvSpPr txBox="1"/>
          <p:nvPr/>
        </p:nvSpPr>
        <p:spPr>
          <a:xfrm>
            <a:off x="317726" y="3273894"/>
            <a:ext cx="2438400" cy="2862322"/>
          </a:xfrm>
          <a:prstGeom prst="rect">
            <a:avLst/>
          </a:prstGeom>
          <a:noFill/>
          <a:ln w="9525">
            <a:solidFill>
              <a:schemeClr val="tx1"/>
            </a:solidFill>
          </a:ln>
        </p:spPr>
        <p:txBody>
          <a:bodyPr wrap="square" lIns="91440" tIns="45720" rIns="91440" bIns="45720" rtlCol="0" anchor="t">
            <a:spAutoFit/>
          </a:bodyPr>
          <a:lstStyle/>
          <a:p>
            <a:pPr algn="ctr"/>
            <a:r>
              <a:rPr lang="en-US" sz="2000"/>
              <a:t>Create a </a:t>
            </a:r>
            <a:endParaRPr lang="en-US"/>
          </a:p>
          <a:p>
            <a:pPr algn="ctr"/>
            <a:r>
              <a:rPr lang="en-US" sz="2000"/>
              <a:t>Travel Pre-Approval Request with Expense Estimates</a:t>
            </a:r>
          </a:p>
          <a:p>
            <a:pPr algn="ctr"/>
            <a:endParaRPr lang="en-US" sz="2000">
              <a:cs typeface="Calibri"/>
            </a:endParaRPr>
          </a:p>
          <a:p>
            <a:pPr algn="ctr"/>
            <a:r>
              <a:rPr lang="en-US" sz="2000">
                <a:cs typeface="Calibri"/>
              </a:rPr>
              <a:t>Domestic: two weeks prior, minimum</a:t>
            </a:r>
          </a:p>
          <a:p>
            <a:pPr algn="ctr"/>
            <a:r>
              <a:rPr lang="en-US" sz="2000">
                <a:cs typeface="Calibri"/>
              </a:rPr>
              <a:t>International: 30 days prior, minimum</a:t>
            </a:r>
          </a:p>
        </p:txBody>
      </p:sp>
      <p:sp>
        <p:nvSpPr>
          <p:cNvPr id="7" name="TextBox 6">
            <a:extLst>
              <a:ext uri="{FF2B5EF4-FFF2-40B4-BE49-F238E27FC236}">
                <a16:creationId xmlns:a16="http://schemas.microsoft.com/office/drawing/2014/main" id="{F78019D4-8D7D-4AE4-9AD8-1CCD25335304}"/>
              </a:ext>
            </a:extLst>
          </p:cNvPr>
          <p:cNvSpPr txBox="1"/>
          <p:nvPr/>
        </p:nvSpPr>
        <p:spPr>
          <a:xfrm>
            <a:off x="3567908" y="2133600"/>
            <a:ext cx="1945652" cy="402546"/>
          </a:xfrm>
          <a:prstGeom prst="rect">
            <a:avLst/>
          </a:prstGeom>
          <a:noFill/>
          <a:ln w="38100">
            <a:solidFill>
              <a:schemeClr val="tx1"/>
            </a:solidFill>
          </a:ln>
        </p:spPr>
        <p:txBody>
          <a:bodyPr wrap="square" rtlCol="0">
            <a:spAutoFit/>
          </a:bodyPr>
          <a:lstStyle/>
          <a:p>
            <a:r>
              <a:rPr lang="en-US" b="1"/>
              <a:t>DURING TRAVEL</a:t>
            </a:r>
          </a:p>
        </p:txBody>
      </p:sp>
      <p:sp>
        <p:nvSpPr>
          <p:cNvPr id="13" name="TextBox 12">
            <a:extLst>
              <a:ext uri="{FF2B5EF4-FFF2-40B4-BE49-F238E27FC236}">
                <a16:creationId xmlns:a16="http://schemas.microsoft.com/office/drawing/2014/main" id="{7588A6B2-F4BD-431A-A007-6DAC6447B1F8}"/>
              </a:ext>
            </a:extLst>
          </p:cNvPr>
          <p:cNvSpPr txBox="1"/>
          <p:nvPr/>
        </p:nvSpPr>
        <p:spPr>
          <a:xfrm>
            <a:off x="2958307" y="3266650"/>
            <a:ext cx="3124202" cy="1022972"/>
          </a:xfrm>
          <a:prstGeom prst="rect">
            <a:avLst/>
          </a:prstGeom>
          <a:noFill/>
          <a:ln w="9525">
            <a:solidFill>
              <a:schemeClr val="tx1"/>
            </a:solidFill>
          </a:ln>
        </p:spPr>
        <p:txBody>
          <a:bodyPr wrap="square" rtlCol="0">
            <a:spAutoFit/>
          </a:bodyPr>
          <a:lstStyle/>
          <a:p>
            <a:pPr algn="ctr"/>
            <a:r>
              <a:rPr lang="en-US"/>
              <a:t>Collect your receipts:</a:t>
            </a:r>
          </a:p>
          <a:p>
            <a:pPr algn="ctr"/>
            <a:r>
              <a:rPr lang="en-US"/>
              <a:t>Physical or digital (email or photo)</a:t>
            </a:r>
          </a:p>
        </p:txBody>
      </p:sp>
      <p:sp>
        <p:nvSpPr>
          <p:cNvPr id="17" name="TextBox 16">
            <a:extLst>
              <a:ext uri="{FF2B5EF4-FFF2-40B4-BE49-F238E27FC236}">
                <a16:creationId xmlns:a16="http://schemas.microsoft.com/office/drawing/2014/main" id="{4358CE8B-2BFB-4501-A8C8-0701D6E2C1A3}"/>
              </a:ext>
            </a:extLst>
          </p:cNvPr>
          <p:cNvSpPr txBox="1"/>
          <p:nvPr/>
        </p:nvSpPr>
        <p:spPr>
          <a:xfrm>
            <a:off x="2996408" y="5103824"/>
            <a:ext cx="3088821" cy="1631216"/>
          </a:xfrm>
          <a:prstGeom prst="rect">
            <a:avLst/>
          </a:prstGeom>
          <a:noFill/>
          <a:ln w="9525">
            <a:solidFill>
              <a:schemeClr val="tx1"/>
            </a:solidFill>
          </a:ln>
        </p:spPr>
        <p:txBody>
          <a:bodyPr wrap="square" lIns="91440" tIns="45720" rIns="91440" bIns="45720" rtlCol="0" anchor="t">
            <a:spAutoFit/>
          </a:bodyPr>
          <a:lstStyle/>
          <a:p>
            <a:pPr algn="ctr"/>
            <a:r>
              <a:rPr lang="en-US" sz="2000" dirty="0"/>
              <a:t>Save as pdf, jpeg, or </a:t>
            </a:r>
            <a:r>
              <a:rPr lang="en-US" sz="2000" dirty="0" err="1"/>
              <a:t>png</a:t>
            </a:r>
            <a:r>
              <a:rPr lang="en-US" sz="2000" dirty="0"/>
              <a:t> </a:t>
            </a:r>
            <a:endParaRPr lang="en-US" dirty="0"/>
          </a:p>
          <a:p>
            <a:pPr algn="ctr"/>
            <a:r>
              <a:rPr lang="en-US" sz="2000" dirty="0"/>
              <a:t>OR</a:t>
            </a:r>
            <a:endParaRPr lang="en-US" sz="2000" dirty="0">
              <a:cs typeface="Calibri"/>
            </a:endParaRPr>
          </a:p>
          <a:p>
            <a:pPr algn="ctr"/>
            <a:r>
              <a:rPr lang="en-US" sz="2000" dirty="0"/>
              <a:t>Upload directly to Chrome River (Drag-and-drop or CR SNAP app)</a:t>
            </a:r>
            <a:endParaRPr lang="en-US" sz="2000" dirty="0">
              <a:cs typeface="Calibri"/>
            </a:endParaRPr>
          </a:p>
        </p:txBody>
      </p:sp>
      <p:sp>
        <p:nvSpPr>
          <p:cNvPr id="8" name="TextBox 7">
            <a:extLst>
              <a:ext uri="{FF2B5EF4-FFF2-40B4-BE49-F238E27FC236}">
                <a16:creationId xmlns:a16="http://schemas.microsoft.com/office/drawing/2014/main" id="{03C64102-4EA5-4F4D-9E47-F8718E8D6EDF}"/>
              </a:ext>
            </a:extLst>
          </p:cNvPr>
          <p:cNvSpPr txBox="1"/>
          <p:nvPr/>
        </p:nvSpPr>
        <p:spPr>
          <a:xfrm>
            <a:off x="6571117" y="2133600"/>
            <a:ext cx="1828800" cy="402546"/>
          </a:xfrm>
          <a:prstGeom prst="rect">
            <a:avLst/>
          </a:prstGeom>
          <a:noFill/>
          <a:ln w="38100">
            <a:solidFill>
              <a:schemeClr val="tx1"/>
            </a:solidFill>
          </a:ln>
        </p:spPr>
        <p:txBody>
          <a:bodyPr wrap="square" rtlCol="0">
            <a:spAutoFit/>
          </a:bodyPr>
          <a:lstStyle/>
          <a:p>
            <a:r>
              <a:rPr lang="en-US" b="1"/>
              <a:t>AFTER TRAVEL</a:t>
            </a:r>
          </a:p>
        </p:txBody>
      </p:sp>
      <p:sp>
        <p:nvSpPr>
          <p:cNvPr id="14" name="TextBox 13">
            <a:extLst>
              <a:ext uri="{FF2B5EF4-FFF2-40B4-BE49-F238E27FC236}">
                <a16:creationId xmlns:a16="http://schemas.microsoft.com/office/drawing/2014/main" id="{01A05122-8E5F-407D-A5B7-CDD6CAE32F2A}"/>
              </a:ext>
            </a:extLst>
          </p:cNvPr>
          <p:cNvSpPr txBox="1"/>
          <p:nvPr/>
        </p:nvSpPr>
        <p:spPr>
          <a:xfrm>
            <a:off x="6203836" y="5757064"/>
            <a:ext cx="2563361" cy="712759"/>
          </a:xfrm>
          <a:prstGeom prst="rect">
            <a:avLst/>
          </a:prstGeom>
          <a:noFill/>
          <a:ln w="9525">
            <a:solidFill>
              <a:schemeClr val="tx1"/>
            </a:solidFill>
          </a:ln>
        </p:spPr>
        <p:txBody>
          <a:bodyPr wrap="square" rtlCol="0">
            <a:spAutoFit/>
          </a:bodyPr>
          <a:lstStyle/>
          <a:p>
            <a:pPr algn="ctr"/>
            <a:r>
              <a:rPr lang="en-US"/>
              <a:t>Submit to  </a:t>
            </a:r>
            <a:r>
              <a:rPr lang="en-US">
                <a:hlinkClick r:id="rId5"/>
              </a:rPr>
              <a:t>CNRfiscal@uidaho.edu</a:t>
            </a:r>
            <a:r>
              <a:rPr lang="en-US"/>
              <a:t> </a:t>
            </a:r>
          </a:p>
        </p:txBody>
      </p:sp>
      <p:sp>
        <p:nvSpPr>
          <p:cNvPr id="22" name="TextBox 21">
            <a:extLst>
              <a:ext uri="{FF2B5EF4-FFF2-40B4-BE49-F238E27FC236}">
                <a16:creationId xmlns:a16="http://schemas.microsoft.com/office/drawing/2014/main" id="{991EB997-252A-4306-96FC-1F8418D37E8B}"/>
              </a:ext>
            </a:extLst>
          </p:cNvPr>
          <p:cNvSpPr txBox="1"/>
          <p:nvPr/>
        </p:nvSpPr>
        <p:spPr>
          <a:xfrm>
            <a:off x="6327096" y="3269083"/>
            <a:ext cx="2262414" cy="712759"/>
          </a:xfrm>
          <a:prstGeom prst="rect">
            <a:avLst/>
          </a:prstGeom>
          <a:noFill/>
          <a:ln w="9525">
            <a:solidFill>
              <a:schemeClr val="tx1"/>
            </a:solidFill>
          </a:ln>
        </p:spPr>
        <p:txBody>
          <a:bodyPr wrap="square" lIns="91440" tIns="45720" rIns="91440" bIns="45720" rtlCol="0" anchor="t">
            <a:spAutoFit/>
          </a:bodyPr>
          <a:lstStyle/>
          <a:p>
            <a:pPr algn="ctr"/>
            <a:r>
              <a:rPr lang="en-US" sz="2000"/>
              <a:t>Complete </a:t>
            </a:r>
            <a:r>
              <a:rPr lang="en-US" sz="2000">
                <a:hlinkClick r:id="rId6"/>
              </a:rPr>
              <a:t>Travel Claim Expense</a:t>
            </a:r>
            <a:r>
              <a:rPr lang="en-US" sz="2000"/>
              <a:t> form</a:t>
            </a:r>
            <a:endParaRPr lang="en-US"/>
          </a:p>
        </p:txBody>
      </p:sp>
      <p:sp>
        <p:nvSpPr>
          <p:cNvPr id="23" name="TextBox 22">
            <a:extLst>
              <a:ext uri="{FF2B5EF4-FFF2-40B4-BE49-F238E27FC236}">
                <a16:creationId xmlns:a16="http://schemas.microsoft.com/office/drawing/2014/main" id="{2B586125-6FD5-4368-BE56-0FAD1BB89CFC}"/>
              </a:ext>
            </a:extLst>
          </p:cNvPr>
          <p:cNvSpPr txBox="1"/>
          <p:nvPr/>
        </p:nvSpPr>
        <p:spPr>
          <a:xfrm>
            <a:off x="6203836" y="4700901"/>
            <a:ext cx="2667000" cy="402546"/>
          </a:xfrm>
          <a:prstGeom prst="rect">
            <a:avLst/>
          </a:prstGeom>
          <a:noFill/>
          <a:ln w="9525">
            <a:solidFill>
              <a:schemeClr val="tx1"/>
            </a:solidFill>
          </a:ln>
        </p:spPr>
        <p:txBody>
          <a:bodyPr wrap="square" rtlCol="0">
            <a:spAutoFit/>
          </a:bodyPr>
          <a:lstStyle/>
          <a:p>
            <a:pPr algn="ctr"/>
            <a:r>
              <a:rPr lang="en-US"/>
              <a:t>Provide receipts</a:t>
            </a:r>
          </a:p>
        </p:txBody>
      </p:sp>
      <p:sp>
        <p:nvSpPr>
          <p:cNvPr id="27" name="Arrow: Down 26">
            <a:extLst>
              <a:ext uri="{FF2B5EF4-FFF2-40B4-BE49-F238E27FC236}">
                <a16:creationId xmlns:a16="http://schemas.microsoft.com/office/drawing/2014/main" id="{B0FE98D0-5705-4869-9592-C5198F11AA3F}"/>
              </a:ext>
            </a:extLst>
          </p:cNvPr>
          <p:cNvSpPr/>
          <p:nvPr/>
        </p:nvSpPr>
        <p:spPr>
          <a:xfrm>
            <a:off x="1389860" y="2654971"/>
            <a:ext cx="294133" cy="4885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Down 28">
            <a:extLst>
              <a:ext uri="{FF2B5EF4-FFF2-40B4-BE49-F238E27FC236}">
                <a16:creationId xmlns:a16="http://schemas.microsoft.com/office/drawing/2014/main" id="{49DC8CCB-3592-48A3-81AF-F3664C3915A9}"/>
              </a:ext>
            </a:extLst>
          </p:cNvPr>
          <p:cNvSpPr/>
          <p:nvPr/>
        </p:nvSpPr>
        <p:spPr>
          <a:xfrm>
            <a:off x="4373454" y="2660382"/>
            <a:ext cx="293908" cy="4968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Down 29">
            <a:extLst>
              <a:ext uri="{FF2B5EF4-FFF2-40B4-BE49-F238E27FC236}">
                <a16:creationId xmlns:a16="http://schemas.microsoft.com/office/drawing/2014/main" id="{263BCA15-31BB-41FE-895D-24F95AB0B3AE}"/>
              </a:ext>
            </a:extLst>
          </p:cNvPr>
          <p:cNvSpPr/>
          <p:nvPr/>
        </p:nvSpPr>
        <p:spPr>
          <a:xfrm>
            <a:off x="4373454" y="4453907"/>
            <a:ext cx="293908" cy="4968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Down 1">
            <a:extLst>
              <a:ext uri="{FF2B5EF4-FFF2-40B4-BE49-F238E27FC236}">
                <a16:creationId xmlns:a16="http://schemas.microsoft.com/office/drawing/2014/main" id="{FD1C68BD-083F-46FF-8D99-FE04A2F8C7CB}"/>
              </a:ext>
            </a:extLst>
          </p:cNvPr>
          <p:cNvSpPr/>
          <p:nvPr/>
        </p:nvSpPr>
        <p:spPr>
          <a:xfrm>
            <a:off x="7338562" y="2658692"/>
            <a:ext cx="293908" cy="4968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981133C2-6EAA-4780-8B8A-BBAEB1556F1B}"/>
              </a:ext>
            </a:extLst>
          </p:cNvPr>
          <p:cNvSpPr/>
          <p:nvPr/>
        </p:nvSpPr>
        <p:spPr>
          <a:xfrm>
            <a:off x="7338562" y="4082968"/>
            <a:ext cx="293908" cy="4968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5B16B869-26AA-4165-9E58-FF4D534E4B32}"/>
              </a:ext>
            </a:extLst>
          </p:cNvPr>
          <p:cNvSpPr/>
          <p:nvPr/>
        </p:nvSpPr>
        <p:spPr>
          <a:xfrm>
            <a:off x="7338562" y="5183688"/>
            <a:ext cx="293908" cy="4968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Slide 4 narration">
            <a:hlinkClick r:id="" action="ppaction://media"/>
            <a:extLst>
              <a:ext uri="{FF2B5EF4-FFF2-40B4-BE49-F238E27FC236}">
                <a16:creationId xmlns:a16="http://schemas.microsoft.com/office/drawing/2014/main" id="{87CD492A-D514-E6AB-BAE5-E4FA29A613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1004" y="6248400"/>
            <a:ext cx="609600" cy="609600"/>
          </a:xfrm>
          <a:prstGeom prst="rect">
            <a:avLst/>
          </a:prstGeom>
        </p:spPr>
      </p:pic>
    </p:spTree>
    <p:extLst>
      <p:ext uri="{BB962C8B-B14F-4D97-AF65-F5344CB8AC3E}">
        <p14:creationId xmlns:p14="http://schemas.microsoft.com/office/powerpoint/2010/main" val="137320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84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96AA5364-3D87-4784-94F7-DAB3F46DE1D6}"/>
              </a:ext>
            </a:extLst>
          </p:cNvPr>
          <p:cNvGraphicFramePr/>
          <p:nvPr>
            <p:extLst>
              <p:ext uri="{D42A27DB-BD31-4B8C-83A1-F6EECF244321}">
                <p14:modId xmlns:p14="http://schemas.microsoft.com/office/powerpoint/2010/main" val="3976651784"/>
              </p:ext>
            </p:extLst>
          </p:nvPr>
        </p:nvGraphicFramePr>
        <p:xfrm>
          <a:off x="536124" y="1129858"/>
          <a:ext cx="8278361" cy="53751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le 3">
            <a:extLst>
              <a:ext uri="{FF2B5EF4-FFF2-40B4-BE49-F238E27FC236}">
                <a16:creationId xmlns:a16="http://schemas.microsoft.com/office/drawing/2014/main" id="{76E25DEB-A7C4-4CEA-AE5A-B945B5951066}"/>
              </a:ext>
            </a:extLst>
          </p:cNvPr>
          <p:cNvSpPr>
            <a:spLocks noGrp="1"/>
          </p:cNvSpPr>
          <p:nvPr>
            <p:ph type="title"/>
          </p:nvPr>
        </p:nvSpPr>
        <p:spPr/>
        <p:txBody>
          <a:bodyPr/>
          <a:lstStyle/>
          <a:p>
            <a:r>
              <a:rPr lang="en-US"/>
              <a:t>Travel report approval </a:t>
            </a:r>
          </a:p>
        </p:txBody>
      </p:sp>
      <p:sp>
        <p:nvSpPr>
          <p:cNvPr id="5" name="Text Placeholder 4">
            <a:extLst>
              <a:ext uri="{FF2B5EF4-FFF2-40B4-BE49-F238E27FC236}">
                <a16:creationId xmlns:a16="http://schemas.microsoft.com/office/drawing/2014/main" id="{23F0CE33-7325-46DF-89DC-AF4E0020667C}"/>
              </a:ext>
            </a:extLst>
          </p:cNvPr>
          <p:cNvSpPr>
            <a:spLocks noGrp="1"/>
          </p:cNvSpPr>
          <p:nvPr>
            <p:ph type="body" sz="quarter" idx="10"/>
          </p:nvPr>
        </p:nvSpPr>
        <p:spPr>
          <a:xfrm>
            <a:off x="484292" y="1783491"/>
            <a:ext cx="7140248" cy="307777"/>
          </a:xfrm>
        </p:spPr>
        <p:txBody>
          <a:bodyPr vert="horz" wrap="square" lIns="0" tIns="0" rIns="0" bIns="0" rtlCol="0" anchor="t">
            <a:spAutoFit/>
          </a:bodyPr>
          <a:lstStyle/>
          <a:p>
            <a:r>
              <a:rPr lang="en-US" sz="2000">
                <a:latin typeface="Franklin Gothic Book"/>
              </a:rPr>
              <a:t>After travel, a report is created and submitted</a:t>
            </a:r>
          </a:p>
        </p:txBody>
      </p:sp>
      <p:sp>
        <p:nvSpPr>
          <p:cNvPr id="16" name="Arrow: Curved Up 15">
            <a:extLst>
              <a:ext uri="{FF2B5EF4-FFF2-40B4-BE49-F238E27FC236}">
                <a16:creationId xmlns:a16="http://schemas.microsoft.com/office/drawing/2014/main" id="{7A36D0F6-6F70-483E-8D66-BA5DF554329E}"/>
              </a:ext>
            </a:extLst>
          </p:cNvPr>
          <p:cNvSpPr/>
          <p:nvPr/>
        </p:nvSpPr>
        <p:spPr>
          <a:xfrm flipH="1">
            <a:off x="2501900" y="4419600"/>
            <a:ext cx="5194300" cy="71614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Arrow: Curved Up 16">
            <a:extLst>
              <a:ext uri="{FF2B5EF4-FFF2-40B4-BE49-F238E27FC236}">
                <a16:creationId xmlns:a16="http://schemas.microsoft.com/office/drawing/2014/main" id="{38EBC384-313F-4E58-95FC-5F5B71419B4E}"/>
              </a:ext>
            </a:extLst>
          </p:cNvPr>
          <p:cNvSpPr/>
          <p:nvPr/>
        </p:nvSpPr>
        <p:spPr>
          <a:xfrm flipH="1">
            <a:off x="2103930" y="4419600"/>
            <a:ext cx="4191000" cy="716140"/>
          </a:xfrm>
          <a:prstGeom prst="curved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Curved Up 17">
            <a:extLst>
              <a:ext uri="{FF2B5EF4-FFF2-40B4-BE49-F238E27FC236}">
                <a16:creationId xmlns:a16="http://schemas.microsoft.com/office/drawing/2014/main" id="{BF038516-C1B9-4944-AF67-F7B3F7CA8673}"/>
              </a:ext>
            </a:extLst>
          </p:cNvPr>
          <p:cNvSpPr/>
          <p:nvPr/>
        </p:nvSpPr>
        <p:spPr>
          <a:xfrm flipH="1">
            <a:off x="1714500" y="4419600"/>
            <a:ext cx="3086100" cy="716140"/>
          </a:xfrm>
          <a:prstGeom prst="curved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Curved Down 18">
            <a:extLst>
              <a:ext uri="{FF2B5EF4-FFF2-40B4-BE49-F238E27FC236}">
                <a16:creationId xmlns:a16="http://schemas.microsoft.com/office/drawing/2014/main" id="{453F0E64-D71F-4FD5-B122-1DC411D20A2F}"/>
              </a:ext>
            </a:extLst>
          </p:cNvPr>
          <p:cNvSpPr/>
          <p:nvPr/>
        </p:nvSpPr>
        <p:spPr>
          <a:xfrm flipH="1">
            <a:off x="932330" y="2510392"/>
            <a:ext cx="2347318"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1855CF2A-1D17-44BB-8DB5-33F13515DFE7}"/>
              </a:ext>
            </a:extLst>
          </p:cNvPr>
          <p:cNvSpPr txBox="1"/>
          <p:nvPr/>
        </p:nvSpPr>
        <p:spPr>
          <a:xfrm>
            <a:off x="2133600" y="5244714"/>
            <a:ext cx="6042344" cy="1333185"/>
          </a:xfrm>
          <a:prstGeom prst="rect">
            <a:avLst/>
          </a:prstGeom>
          <a:noFill/>
        </p:spPr>
        <p:txBody>
          <a:bodyPr wrap="square" rtlCol="0">
            <a:spAutoFit/>
          </a:bodyPr>
          <a:lstStyle/>
          <a:p>
            <a:pPr marL="342900" indent="-342900">
              <a:buFont typeface="Wingdings" panose="05000000000000000000" pitchFamily="2" charset="2"/>
              <a:buChar char="§"/>
            </a:pPr>
            <a:r>
              <a:rPr lang="en-US"/>
              <a:t>Report can be returned at any point in the process</a:t>
            </a:r>
          </a:p>
          <a:p>
            <a:pPr marL="854148" lvl="1" indent="-342900">
              <a:buFont typeface="Wingdings" panose="05000000000000000000" pitchFamily="2" charset="2"/>
              <a:buChar char="§"/>
            </a:pPr>
            <a:r>
              <a:rPr lang="en-US" i="1"/>
              <a:t>**IF you see an error, return the report for corrections!</a:t>
            </a:r>
          </a:p>
          <a:p>
            <a:pPr marL="342900" indent="-342900">
              <a:buFont typeface="Wingdings" panose="05000000000000000000" pitchFamily="2" charset="2"/>
              <a:buChar char="§"/>
            </a:pPr>
            <a:r>
              <a:rPr lang="en-US"/>
              <a:t>Traveler and delegates </a:t>
            </a:r>
            <a:r>
              <a:rPr lang="en-US" b="1"/>
              <a:t>ALL </a:t>
            </a:r>
            <a:r>
              <a:rPr lang="en-US"/>
              <a:t>get an email notification.</a:t>
            </a:r>
          </a:p>
        </p:txBody>
      </p:sp>
      <p:sp>
        <p:nvSpPr>
          <p:cNvPr id="21" name="TextBox 20">
            <a:extLst>
              <a:ext uri="{FF2B5EF4-FFF2-40B4-BE49-F238E27FC236}">
                <a16:creationId xmlns:a16="http://schemas.microsoft.com/office/drawing/2014/main" id="{50D83873-5C69-4CC6-B2D1-1D852E7076E0}"/>
              </a:ext>
            </a:extLst>
          </p:cNvPr>
          <p:cNvSpPr txBox="1"/>
          <p:nvPr/>
        </p:nvSpPr>
        <p:spPr>
          <a:xfrm>
            <a:off x="3543300" y="2438400"/>
            <a:ext cx="3314700" cy="712759"/>
          </a:xfrm>
          <a:prstGeom prst="rect">
            <a:avLst/>
          </a:prstGeom>
          <a:noFill/>
        </p:spPr>
        <p:txBody>
          <a:bodyPr wrap="square" rtlCol="0">
            <a:spAutoFit/>
          </a:bodyPr>
          <a:lstStyle/>
          <a:p>
            <a:pPr marL="342900" indent="-342900">
              <a:buFont typeface="Wingdings" panose="05000000000000000000" pitchFamily="2" charset="2"/>
              <a:buChar char="§"/>
            </a:pPr>
            <a:r>
              <a:rPr lang="en-US"/>
              <a:t>Traveler can return for corrections.</a:t>
            </a:r>
          </a:p>
        </p:txBody>
      </p:sp>
      <p:sp>
        <p:nvSpPr>
          <p:cNvPr id="99" name="Star: 5 Points 98">
            <a:extLst>
              <a:ext uri="{FF2B5EF4-FFF2-40B4-BE49-F238E27FC236}">
                <a16:creationId xmlns:a16="http://schemas.microsoft.com/office/drawing/2014/main" id="{55620C1B-F2A8-47F0-8090-B638046E0F3C}"/>
              </a:ext>
            </a:extLst>
          </p:cNvPr>
          <p:cNvSpPr/>
          <p:nvPr/>
        </p:nvSpPr>
        <p:spPr>
          <a:xfrm>
            <a:off x="419819" y="4366405"/>
            <a:ext cx="1509621" cy="1653394"/>
          </a:xfrm>
          <a:prstGeom prst="star5">
            <a:avLst/>
          </a:prstGeom>
          <a:no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2A96F6A6-3FA0-4C53-B32C-5D381DA3198E}"/>
              </a:ext>
            </a:extLst>
          </p:cNvPr>
          <p:cNvSpPr txBox="1"/>
          <p:nvPr/>
        </p:nvSpPr>
        <p:spPr>
          <a:xfrm>
            <a:off x="151501" y="4996671"/>
            <a:ext cx="196682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Processor makes all </a:t>
            </a:r>
            <a:endParaRPr lang="en-US"/>
          </a:p>
          <a:p>
            <a:pPr algn="ctr"/>
            <a:r>
              <a:rPr lang="en-US" sz="1600">
                <a:cs typeface="Calibri"/>
              </a:rPr>
              <a:t>Corrections</a:t>
            </a:r>
          </a:p>
          <a:p>
            <a:pPr algn="ctr"/>
            <a:endParaRPr lang="en-US" sz="1600">
              <a:cs typeface="Calibri"/>
            </a:endParaRPr>
          </a:p>
        </p:txBody>
      </p:sp>
      <p:pic>
        <p:nvPicPr>
          <p:cNvPr id="6" name="Slide 5 narration">
            <a:hlinkClick r:id="" action="ppaction://media"/>
            <a:extLst>
              <a:ext uri="{FF2B5EF4-FFF2-40B4-BE49-F238E27FC236}">
                <a16:creationId xmlns:a16="http://schemas.microsoft.com/office/drawing/2014/main" id="{59B6F032-8B1C-6B97-EE3E-D5AFC187244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9685" y="6200257"/>
            <a:ext cx="609600" cy="609600"/>
          </a:xfrm>
          <a:prstGeom prst="rect">
            <a:avLst/>
          </a:prstGeom>
        </p:spPr>
      </p:pic>
    </p:spTree>
    <p:extLst>
      <p:ext uri="{BB962C8B-B14F-4D97-AF65-F5344CB8AC3E}">
        <p14:creationId xmlns:p14="http://schemas.microsoft.com/office/powerpoint/2010/main" val="242152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 fill="hold"/>
                                        <p:tgtEl>
                                          <p:spTgt spid="6"/>
                                        </p:tgtEl>
                                      </p:cBhvr>
                                    </p:cmd>
                                  </p:childTnLst>
                                </p:cTn>
                              </p:par>
                              <p:par>
                                <p:cTn id="7" presetID="31" presetClass="entr" presetSubtype="0" fill="hold" grpId="0" nodeType="withEffect">
                                  <p:stCondLst>
                                    <p:cond delay="34000"/>
                                  </p:stCondLst>
                                  <p:childTnLst>
                                    <p:set>
                                      <p:cBhvr>
                                        <p:cTn id="8" dur="1" fill="hold">
                                          <p:stCondLst>
                                            <p:cond delay="0"/>
                                          </p:stCondLst>
                                        </p:cTn>
                                        <p:tgtEl>
                                          <p:spTgt spid="19"/>
                                        </p:tgtEl>
                                        <p:attrNameLst>
                                          <p:attrName>style.visibility</p:attrName>
                                        </p:attrNameLst>
                                      </p:cBhvr>
                                      <p:to>
                                        <p:strVal val="visible"/>
                                      </p:to>
                                    </p:set>
                                    <p:anim calcmode="lin" valueType="num">
                                      <p:cBhvr>
                                        <p:cTn id="9" dur="3000" fill="hold"/>
                                        <p:tgtEl>
                                          <p:spTgt spid="19"/>
                                        </p:tgtEl>
                                        <p:attrNameLst>
                                          <p:attrName>ppt_w</p:attrName>
                                        </p:attrNameLst>
                                      </p:cBhvr>
                                      <p:tavLst>
                                        <p:tav tm="0">
                                          <p:val>
                                            <p:fltVal val="0"/>
                                          </p:val>
                                        </p:tav>
                                        <p:tav tm="100000">
                                          <p:val>
                                            <p:strVal val="#ppt_w"/>
                                          </p:val>
                                        </p:tav>
                                      </p:tavLst>
                                    </p:anim>
                                    <p:anim calcmode="lin" valueType="num">
                                      <p:cBhvr>
                                        <p:cTn id="10" dur="3000" fill="hold"/>
                                        <p:tgtEl>
                                          <p:spTgt spid="19"/>
                                        </p:tgtEl>
                                        <p:attrNameLst>
                                          <p:attrName>ppt_h</p:attrName>
                                        </p:attrNameLst>
                                      </p:cBhvr>
                                      <p:tavLst>
                                        <p:tav tm="0">
                                          <p:val>
                                            <p:fltVal val="0"/>
                                          </p:val>
                                        </p:tav>
                                        <p:tav tm="100000">
                                          <p:val>
                                            <p:strVal val="#ppt_h"/>
                                          </p:val>
                                        </p:tav>
                                      </p:tavLst>
                                    </p:anim>
                                    <p:anim calcmode="lin" valueType="num">
                                      <p:cBhvr>
                                        <p:cTn id="11" dur="3000" fill="hold"/>
                                        <p:tgtEl>
                                          <p:spTgt spid="19"/>
                                        </p:tgtEl>
                                        <p:attrNameLst>
                                          <p:attrName>style.rotation</p:attrName>
                                        </p:attrNameLst>
                                      </p:cBhvr>
                                      <p:tavLst>
                                        <p:tav tm="0">
                                          <p:val>
                                            <p:fltVal val="90"/>
                                          </p:val>
                                        </p:tav>
                                        <p:tav tm="100000">
                                          <p:val>
                                            <p:fltVal val="0"/>
                                          </p:val>
                                        </p:tav>
                                      </p:tavLst>
                                    </p:anim>
                                    <p:animEffect transition="in" filter="fade">
                                      <p:cBhvr>
                                        <p:cTn id="12" dur="3000"/>
                                        <p:tgtEl>
                                          <p:spTgt spid="19"/>
                                        </p:tgtEl>
                                      </p:cBhvr>
                                    </p:animEffect>
                                  </p:childTnLst>
                                </p:cTn>
                              </p:par>
                              <p:par>
                                <p:cTn id="13" presetID="1" presetClass="entr" presetSubtype="0" fill="hold" grpId="0" nodeType="withEffect">
                                  <p:stCondLst>
                                    <p:cond delay="36900"/>
                                  </p:stCondLst>
                                  <p:childTnLst>
                                    <p:set>
                                      <p:cBhvr>
                                        <p:cTn id="14" dur="1" fill="hold">
                                          <p:stCondLst>
                                            <p:cond delay="0"/>
                                          </p:stCondLst>
                                        </p:cTn>
                                        <p:tgtEl>
                                          <p:spTgt spid="21"/>
                                        </p:tgtEl>
                                        <p:attrNameLst>
                                          <p:attrName>style.visibility</p:attrName>
                                        </p:attrNameLst>
                                      </p:cBhvr>
                                      <p:to>
                                        <p:strVal val="visible"/>
                                      </p:to>
                                    </p:set>
                                  </p:childTnLst>
                                </p:cTn>
                              </p:par>
                              <p:par>
                                <p:cTn id="15" presetID="2" presetClass="entr" presetSubtype="4" fill="hold" grpId="0" nodeType="withEffect">
                                  <p:stCondLst>
                                    <p:cond delay="6000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ppt_x"/>
                                          </p:val>
                                        </p:tav>
                                        <p:tav tm="100000">
                                          <p:val>
                                            <p:strVal val="#ppt_x"/>
                                          </p:val>
                                        </p:tav>
                                      </p:tavLst>
                                    </p:anim>
                                    <p:anim calcmode="lin" valueType="num">
                                      <p:cBhvr additive="base">
                                        <p:cTn id="18" dur="10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6100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1000" fill="hold"/>
                                        <p:tgtEl>
                                          <p:spTgt spid="17"/>
                                        </p:tgtEl>
                                        <p:attrNameLst>
                                          <p:attrName>ppt_x</p:attrName>
                                        </p:attrNameLst>
                                      </p:cBhvr>
                                      <p:tavLst>
                                        <p:tav tm="0">
                                          <p:val>
                                            <p:strVal val="#ppt_x"/>
                                          </p:val>
                                        </p:tav>
                                        <p:tav tm="100000">
                                          <p:val>
                                            <p:strVal val="#ppt_x"/>
                                          </p:val>
                                        </p:tav>
                                      </p:tavLst>
                                    </p:anim>
                                    <p:anim calcmode="lin" valueType="num">
                                      <p:cBhvr additive="base">
                                        <p:cTn id="22" dur="10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6220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000" fill="hold"/>
                                        <p:tgtEl>
                                          <p:spTgt spid="16"/>
                                        </p:tgtEl>
                                        <p:attrNameLst>
                                          <p:attrName>ppt_x</p:attrName>
                                        </p:attrNameLst>
                                      </p:cBhvr>
                                      <p:tavLst>
                                        <p:tav tm="0">
                                          <p:val>
                                            <p:strVal val="#ppt_x"/>
                                          </p:val>
                                        </p:tav>
                                        <p:tav tm="100000">
                                          <p:val>
                                            <p:strVal val="#ppt_x"/>
                                          </p:val>
                                        </p:tav>
                                      </p:tavLst>
                                    </p:anim>
                                    <p:anim calcmode="lin" valueType="num">
                                      <p:cBhvr additive="base">
                                        <p:cTn id="26" dur="1000" fill="hold"/>
                                        <p:tgtEl>
                                          <p:spTgt spid="16"/>
                                        </p:tgtEl>
                                        <p:attrNameLst>
                                          <p:attrName>ppt_y</p:attrName>
                                        </p:attrNameLst>
                                      </p:cBhvr>
                                      <p:tavLst>
                                        <p:tav tm="0">
                                          <p:val>
                                            <p:strVal val="1+#ppt_h/2"/>
                                          </p:val>
                                        </p:tav>
                                        <p:tav tm="100000">
                                          <p:val>
                                            <p:strVal val="#ppt_y"/>
                                          </p:val>
                                        </p:tav>
                                      </p:tavLst>
                                    </p:anim>
                                  </p:childTnLst>
                                </p:cTn>
                              </p:par>
                              <p:par>
                                <p:cTn id="27" presetID="31" presetClass="entr" presetSubtype="0" fill="hold" grpId="0" nodeType="withEffect">
                                  <p:stCondLst>
                                    <p:cond delay="66000"/>
                                  </p:stCondLst>
                                  <p:childTnLst>
                                    <p:set>
                                      <p:cBhvr>
                                        <p:cTn id="28" dur="1" fill="hold">
                                          <p:stCondLst>
                                            <p:cond delay="0"/>
                                          </p:stCondLst>
                                        </p:cTn>
                                        <p:tgtEl>
                                          <p:spTgt spid="100"/>
                                        </p:tgtEl>
                                        <p:attrNameLst>
                                          <p:attrName>style.visibility</p:attrName>
                                        </p:attrNameLst>
                                      </p:cBhvr>
                                      <p:to>
                                        <p:strVal val="visible"/>
                                      </p:to>
                                    </p:set>
                                    <p:anim calcmode="lin" valueType="num">
                                      <p:cBhvr>
                                        <p:cTn id="29" dur="1000" fill="hold"/>
                                        <p:tgtEl>
                                          <p:spTgt spid="100"/>
                                        </p:tgtEl>
                                        <p:attrNameLst>
                                          <p:attrName>ppt_w</p:attrName>
                                        </p:attrNameLst>
                                      </p:cBhvr>
                                      <p:tavLst>
                                        <p:tav tm="0">
                                          <p:val>
                                            <p:fltVal val="0"/>
                                          </p:val>
                                        </p:tav>
                                        <p:tav tm="100000">
                                          <p:val>
                                            <p:strVal val="#ppt_w"/>
                                          </p:val>
                                        </p:tav>
                                      </p:tavLst>
                                    </p:anim>
                                    <p:anim calcmode="lin" valueType="num">
                                      <p:cBhvr>
                                        <p:cTn id="30" dur="1000" fill="hold"/>
                                        <p:tgtEl>
                                          <p:spTgt spid="100"/>
                                        </p:tgtEl>
                                        <p:attrNameLst>
                                          <p:attrName>ppt_h</p:attrName>
                                        </p:attrNameLst>
                                      </p:cBhvr>
                                      <p:tavLst>
                                        <p:tav tm="0">
                                          <p:val>
                                            <p:fltVal val="0"/>
                                          </p:val>
                                        </p:tav>
                                        <p:tav tm="100000">
                                          <p:val>
                                            <p:strVal val="#ppt_h"/>
                                          </p:val>
                                        </p:tav>
                                      </p:tavLst>
                                    </p:anim>
                                    <p:anim calcmode="lin" valueType="num">
                                      <p:cBhvr>
                                        <p:cTn id="31" dur="1000" fill="hold"/>
                                        <p:tgtEl>
                                          <p:spTgt spid="100"/>
                                        </p:tgtEl>
                                        <p:attrNameLst>
                                          <p:attrName>style.rotation</p:attrName>
                                        </p:attrNameLst>
                                      </p:cBhvr>
                                      <p:tavLst>
                                        <p:tav tm="0">
                                          <p:val>
                                            <p:fltVal val="90"/>
                                          </p:val>
                                        </p:tav>
                                        <p:tav tm="100000">
                                          <p:val>
                                            <p:fltVal val="0"/>
                                          </p:val>
                                        </p:tav>
                                      </p:tavLst>
                                    </p:anim>
                                    <p:animEffect transition="in" filter="fade">
                                      <p:cBhvr>
                                        <p:cTn id="32" dur="1000"/>
                                        <p:tgtEl>
                                          <p:spTgt spid="100"/>
                                        </p:tgtEl>
                                      </p:cBhvr>
                                    </p:animEffect>
                                  </p:childTnLst>
                                </p:cTn>
                              </p:par>
                              <p:par>
                                <p:cTn id="33" presetID="31" presetClass="entr" presetSubtype="0" fill="hold" grpId="0" nodeType="withEffect">
                                  <p:stCondLst>
                                    <p:cond delay="66000"/>
                                  </p:stCondLst>
                                  <p:childTnLst>
                                    <p:set>
                                      <p:cBhvr>
                                        <p:cTn id="34" dur="1" fill="hold">
                                          <p:stCondLst>
                                            <p:cond delay="0"/>
                                          </p:stCondLst>
                                        </p:cTn>
                                        <p:tgtEl>
                                          <p:spTgt spid="99"/>
                                        </p:tgtEl>
                                        <p:attrNameLst>
                                          <p:attrName>style.visibility</p:attrName>
                                        </p:attrNameLst>
                                      </p:cBhvr>
                                      <p:to>
                                        <p:strVal val="visible"/>
                                      </p:to>
                                    </p:set>
                                    <p:anim calcmode="lin" valueType="num">
                                      <p:cBhvr>
                                        <p:cTn id="35" dur="1000" fill="hold"/>
                                        <p:tgtEl>
                                          <p:spTgt spid="99"/>
                                        </p:tgtEl>
                                        <p:attrNameLst>
                                          <p:attrName>ppt_w</p:attrName>
                                        </p:attrNameLst>
                                      </p:cBhvr>
                                      <p:tavLst>
                                        <p:tav tm="0">
                                          <p:val>
                                            <p:fltVal val="0"/>
                                          </p:val>
                                        </p:tav>
                                        <p:tav tm="100000">
                                          <p:val>
                                            <p:strVal val="#ppt_w"/>
                                          </p:val>
                                        </p:tav>
                                      </p:tavLst>
                                    </p:anim>
                                    <p:anim calcmode="lin" valueType="num">
                                      <p:cBhvr>
                                        <p:cTn id="36" dur="1000" fill="hold"/>
                                        <p:tgtEl>
                                          <p:spTgt spid="99"/>
                                        </p:tgtEl>
                                        <p:attrNameLst>
                                          <p:attrName>ppt_h</p:attrName>
                                        </p:attrNameLst>
                                      </p:cBhvr>
                                      <p:tavLst>
                                        <p:tav tm="0">
                                          <p:val>
                                            <p:fltVal val="0"/>
                                          </p:val>
                                        </p:tav>
                                        <p:tav tm="100000">
                                          <p:val>
                                            <p:strVal val="#ppt_h"/>
                                          </p:val>
                                        </p:tav>
                                      </p:tavLst>
                                    </p:anim>
                                    <p:anim calcmode="lin" valueType="num">
                                      <p:cBhvr>
                                        <p:cTn id="37" dur="1000" fill="hold"/>
                                        <p:tgtEl>
                                          <p:spTgt spid="99"/>
                                        </p:tgtEl>
                                        <p:attrNameLst>
                                          <p:attrName>style.rotation</p:attrName>
                                        </p:attrNameLst>
                                      </p:cBhvr>
                                      <p:tavLst>
                                        <p:tav tm="0">
                                          <p:val>
                                            <p:fltVal val="90"/>
                                          </p:val>
                                        </p:tav>
                                        <p:tav tm="100000">
                                          <p:val>
                                            <p:fltVal val="0"/>
                                          </p:val>
                                        </p:tav>
                                      </p:tavLst>
                                    </p:anim>
                                    <p:animEffect transition="in" filter="fade">
                                      <p:cBhvr>
                                        <p:cTn id="38" dur="1000"/>
                                        <p:tgtEl>
                                          <p:spTgt spid="99"/>
                                        </p:tgtEl>
                                      </p:cBhvr>
                                    </p:animEffect>
                                  </p:childTnLst>
                                </p:cTn>
                              </p:par>
                              <p:par>
                                <p:cTn id="39" presetID="1" presetClass="entr" presetSubtype="0" fill="hold" grpId="0" nodeType="withEffect">
                                  <p:stCondLst>
                                    <p:cond delay="60100"/>
                                  </p:stCondLst>
                                  <p:childTnLst>
                                    <p:set>
                                      <p:cBhvr>
                                        <p:cTn id="40" dur="1" fill="hold">
                                          <p:stCondLst>
                                            <p:cond delay="499"/>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6"/>
                </p:tgtEl>
              </p:cMediaNode>
            </p:audio>
          </p:childTnLst>
        </p:cTn>
      </p:par>
    </p:tnLst>
    <p:bldLst>
      <p:bldP spid="16" grpId="0" animBg="1"/>
      <p:bldP spid="17" grpId="0" animBg="1"/>
      <p:bldP spid="18" grpId="0" animBg="1"/>
      <p:bldP spid="19" grpId="0" animBg="1"/>
      <p:bldP spid="20" grpId="0"/>
      <p:bldP spid="21" grpId="0"/>
      <p:bldP spid="99" grpId="0" animBg="1"/>
      <p:bldP spid="10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579A2B-6FFF-419C-B6A1-9DEF6114E01B}"/>
              </a:ext>
            </a:extLst>
          </p:cNvPr>
          <p:cNvSpPr>
            <a:spLocks noGrp="1"/>
          </p:cNvSpPr>
          <p:nvPr>
            <p:ph type="title"/>
          </p:nvPr>
        </p:nvSpPr>
        <p:spPr/>
        <p:txBody>
          <a:bodyPr/>
          <a:lstStyle/>
          <a:p>
            <a:r>
              <a:rPr lang="en-US"/>
              <a:t>BEFORE TRAVEL</a:t>
            </a:r>
          </a:p>
        </p:txBody>
      </p:sp>
      <p:sp>
        <p:nvSpPr>
          <p:cNvPr id="8" name="Text Placeholder 7">
            <a:extLst>
              <a:ext uri="{FF2B5EF4-FFF2-40B4-BE49-F238E27FC236}">
                <a16:creationId xmlns:a16="http://schemas.microsoft.com/office/drawing/2014/main" id="{FD2E1486-685E-476E-986F-543A423ED2C2}"/>
              </a:ext>
            </a:extLst>
          </p:cNvPr>
          <p:cNvSpPr>
            <a:spLocks noGrp="1"/>
          </p:cNvSpPr>
          <p:nvPr>
            <p:ph type="body" sz="quarter" idx="21"/>
          </p:nvPr>
        </p:nvSpPr>
        <p:spPr/>
        <p:txBody>
          <a:bodyPr/>
          <a:lstStyle/>
          <a:p>
            <a:r>
              <a:rPr lang="en-US"/>
              <a:t>Traveler Responsibilities</a:t>
            </a:r>
          </a:p>
        </p:txBody>
      </p:sp>
      <p:sp>
        <p:nvSpPr>
          <p:cNvPr id="4" name="Date Placeholder 3">
            <a:extLst>
              <a:ext uri="{FF2B5EF4-FFF2-40B4-BE49-F238E27FC236}">
                <a16:creationId xmlns:a16="http://schemas.microsoft.com/office/drawing/2014/main" id="{6E45D05C-75CF-4E75-9C09-A576FA39091A}"/>
              </a:ext>
            </a:extLst>
          </p:cNvPr>
          <p:cNvSpPr>
            <a:spLocks noGrp="1"/>
          </p:cNvSpPr>
          <p:nvPr>
            <p:ph type="dt" sz="half" idx="4294967295"/>
          </p:nvPr>
        </p:nvSpPr>
        <p:spPr>
          <a:xfrm>
            <a:off x="0" y="0"/>
            <a:ext cx="0" cy="0"/>
          </a:xfrm>
        </p:spPr>
        <p:txBody>
          <a:bodyPr/>
          <a:lstStyle/>
          <a:p>
            <a:fld id="{FB0D4921-CAA7-4CC3-A98A-61E801373C53}" type="datetime1">
              <a:rPr lang="en-US" smtClean="0"/>
              <a:t>1/12/2023</a:t>
            </a:fld>
            <a:endParaRPr lang="en-US"/>
          </a:p>
        </p:txBody>
      </p:sp>
      <p:pic>
        <p:nvPicPr>
          <p:cNvPr id="2" name="Slide 6 narration">
            <a:hlinkClick r:id="" action="ppaction://media"/>
            <a:extLst>
              <a:ext uri="{FF2B5EF4-FFF2-40B4-BE49-F238E27FC236}">
                <a16:creationId xmlns:a16="http://schemas.microsoft.com/office/drawing/2014/main" id="{4AE804A1-92BA-D355-0A9C-FA753C7A05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39587" y="5966792"/>
            <a:ext cx="609600" cy="609600"/>
          </a:xfrm>
          <a:prstGeom prst="rect">
            <a:avLst/>
          </a:prstGeom>
        </p:spPr>
      </p:pic>
    </p:spTree>
    <p:extLst>
      <p:ext uri="{BB962C8B-B14F-4D97-AF65-F5344CB8AC3E}">
        <p14:creationId xmlns:p14="http://schemas.microsoft.com/office/powerpoint/2010/main" val="230674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A5A-F73C-4840-95C5-85D818828B85}"/>
              </a:ext>
            </a:extLst>
          </p:cNvPr>
          <p:cNvSpPr>
            <a:spLocks noGrp="1"/>
          </p:cNvSpPr>
          <p:nvPr>
            <p:ph type="title"/>
          </p:nvPr>
        </p:nvSpPr>
        <p:spPr>
          <a:xfrm>
            <a:off x="484639" y="875166"/>
            <a:ext cx="7886782" cy="461665"/>
          </a:xfrm>
        </p:spPr>
        <p:txBody>
          <a:bodyPr/>
          <a:lstStyle/>
          <a:p>
            <a:r>
              <a:rPr lang="en-US" sz="3350">
                <a:latin typeface="Franklin Gothic Demi"/>
              </a:rPr>
              <a:t>Travel PRE-APPROVAL instructions</a:t>
            </a:r>
          </a:p>
        </p:txBody>
      </p:sp>
      <p:sp>
        <p:nvSpPr>
          <p:cNvPr id="4" name="Content Placeholder 3">
            <a:extLst>
              <a:ext uri="{FF2B5EF4-FFF2-40B4-BE49-F238E27FC236}">
                <a16:creationId xmlns:a16="http://schemas.microsoft.com/office/drawing/2014/main" id="{4AEC7549-9F92-4B41-802D-EFBB6126F897}"/>
              </a:ext>
            </a:extLst>
          </p:cNvPr>
          <p:cNvSpPr>
            <a:spLocks noGrp="1"/>
          </p:cNvSpPr>
          <p:nvPr>
            <p:ph idx="1"/>
          </p:nvPr>
        </p:nvSpPr>
        <p:spPr>
          <a:xfrm>
            <a:off x="484640" y="1842293"/>
            <a:ext cx="7968424" cy="3669210"/>
          </a:xfrm>
        </p:spPr>
        <p:txBody>
          <a:bodyPr vert="horz" wrap="square" lIns="0" tIns="0" rIns="0" bIns="0" rtlCol="0" anchor="t">
            <a:spAutoFit/>
          </a:bodyPr>
          <a:lstStyle/>
          <a:p>
            <a:pPr marL="171450" indent="-171450"/>
            <a:r>
              <a:rPr lang="en-US" sz="4400">
                <a:latin typeface="Franklin Gothic Book"/>
                <a:hlinkClick r:id="rId5"/>
              </a:rPr>
              <a:t>Chrome River TRPA instructions</a:t>
            </a:r>
            <a:r>
              <a:rPr lang="en-US" sz="4400">
                <a:latin typeface="Franklin Gothic Book"/>
              </a:rPr>
              <a:t> </a:t>
            </a:r>
            <a:endParaRPr lang="en-US" sz="4400"/>
          </a:p>
          <a:p>
            <a:pPr marL="171450" indent="-171450"/>
            <a:endParaRPr lang="en-US" sz="4400">
              <a:latin typeface="Franklin Gothic Book"/>
            </a:endParaRPr>
          </a:p>
          <a:p>
            <a:pPr marL="171450" indent="-171450"/>
            <a:endParaRPr lang="en-US" sz="4400">
              <a:latin typeface="Franklin Gothic Book"/>
            </a:endParaRPr>
          </a:p>
          <a:p>
            <a:pPr marL="171450" indent="-171450"/>
            <a:r>
              <a:rPr lang="en-US" sz="4400">
                <a:latin typeface="Franklin Gothic Book"/>
              </a:rPr>
              <a:t>After-the-fact TRPA</a:t>
            </a:r>
            <a:endParaRPr lang="en-US"/>
          </a:p>
          <a:p>
            <a:pPr marL="171450" indent="-171450"/>
            <a:endParaRPr lang="en-US" sz="4400">
              <a:latin typeface="Franklin Gothic Book"/>
            </a:endParaRPr>
          </a:p>
          <a:p>
            <a:pPr marL="171450" indent="-171450"/>
            <a:endParaRPr lang="en-US" sz="4400">
              <a:latin typeface="Franklin Gothic Book"/>
            </a:endParaRPr>
          </a:p>
          <a:p>
            <a:pPr marL="171450" indent="-171450"/>
            <a:r>
              <a:rPr lang="en-US" sz="4400">
                <a:latin typeface="Franklin Gothic Book"/>
              </a:rPr>
              <a:t>International Travel</a:t>
            </a:r>
          </a:p>
          <a:p>
            <a:pPr marL="171450" indent="-171450"/>
            <a:endParaRPr lang="en-US" sz="4400"/>
          </a:p>
          <a:p>
            <a:pPr marL="171450" indent="-171450"/>
            <a:endParaRPr lang="en-US" sz="4400">
              <a:latin typeface="Franklin Gothic Book"/>
            </a:endParaRPr>
          </a:p>
          <a:p>
            <a:pPr marL="171450" indent="-171450"/>
            <a:r>
              <a:rPr lang="en-US" sz="4400">
                <a:latin typeface="Franklin Gothic Book"/>
              </a:rPr>
              <a:t>Personal Travel</a:t>
            </a:r>
            <a:endParaRPr lang="en-US" sz="1200"/>
          </a:p>
        </p:txBody>
      </p:sp>
      <p:sp>
        <p:nvSpPr>
          <p:cNvPr id="3" name="Date Placeholder 2">
            <a:extLst>
              <a:ext uri="{FF2B5EF4-FFF2-40B4-BE49-F238E27FC236}">
                <a16:creationId xmlns:a16="http://schemas.microsoft.com/office/drawing/2014/main" id="{BBCCB227-B90F-417C-BB4E-1F7E52129BCA}"/>
              </a:ext>
            </a:extLst>
          </p:cNvPr>
          <p:cNvSpPr>
            <a:spLocks noGrp="1"/>
          </p:cNvSpPr>
          <p:nvPr>
            <p:ph type="dt" sz="half" idx="10"/>
          </p:nvPr>
        </p:nvSpPr>
        <p:spPr/>
        <p:txBody>
          <a:bodyPr/>
          <a:lstStyle/>
          <a:p>
            <a:fld id="{3C596CDF-B0E7-4841-9B53-50ED070DCB0D}" type="datetime1">
              <a:rPr lang="en-US" smtClean="0"/>
              <a:t>1/12/2023</a:t>
            </a:fld>
            <a:endParaRPr lang="en-US"/>
          </a:p>
        </p:txBody>
      </p:sp>
      <p:pic>
        <p:nvPicPr>
          <p:cNvPr id="5" name="Slide 7 narration">
            <a:hlinkClick r:id="" action="ppaction://media"/>
            <a:extLst>
              <a:ext uri="{FF2B5EF4-FFF2-40B4-BE49-F238E27FC236}">
                <a16:creationId xmlns:a16="http://schemas.microsoft.com/office/drawing/2014/main" id="{7F016C3F-2E3B-7368-4DCD-9DCF15B2B1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1835" y="6087767"/>
            <a:ext cx="609600" cy="609600"/>
          </a:xfrm>
          <a:prstGeom prst="rect">
            <a:avLst/>
          </a:prstGeom>
        </p:spPr>
      </p:pic>
    </p:spTree>
    <p:extLst>
      <p:ext uri="{BB962C8B-B14F-4D97-AF65-F5344CB8AC3E}">
        <p14:creationId xmlns:p14="http://schemas.microsoft.com/office/powerpoint/2010/main" val="240644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220375" y="423312"/>
            <a:ext cx="6497268" cy="254523"/>
          </a:xfrm>
          <a:prstGeom prst="rect">
            <a:avLst/>
          </a:prstGeom>
        </p:spPr>
        <p:txBody>
          <a:bodyPr vert="horz" wrap="square" lIns="0" tIns="8221" rIns="0" bIns="0" rtlCol="0" anchor="t">
            <a:spAutoFit/>
          </a:bodyPr>
          <a:lstStyle/>
          <a:p>
            <a:pPr marL="8255">
              <a:spcBef>
                <a:spcPts val="65"/>
              </a:spcBef>
            </a:pPr>
            <a:r>
              <a:rPr lang="en-US" sz="1600" b="1" spc="-7" dirty="0">
                <a:latin typeface="Franklin Gothic Book"/>
                <a:cs typeface="Franklin Gothic Medium"/>
              </a:rPr>
              <a:t>Chrome River Travel Pre-Approval (TRPA) Instructions</a:t>
            </a:r>
          </a:p>
        </p:txBody>
      </p:sp>
      <p:sp>
        <p:nvSpPr>
          <p:cNvPr id="28" name="object 28"/>
          <p:cNvSpPr txBox="1">
            <a:spLocks noGrp="1"/>
          </p:cNvSpPr>
          <p:nvPr>
            <p:ph type="sldNum" sz="quarter" idx="7"/>
          </p:nvPr>
        </p:nvSpPr>
        <p:spPr>
          <a:xfrm>
            <a:off x="3590671" y="9420955"/>
            <a:ext cx="383539" cy="155575"/>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chemeClr val="tx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25"/>
              </a:spcBef>
            </a:pPr>
            <a:r>
              <a:rPr lang="en-US" spc="-5"/>
              <a:t>Page</a:t>
            </a:r>
            <a:r>
              <a:rPr lang="en-US" spc="-50"/>
              <a:t> </a:t>
            </a:r>
            <a:fld id="{81D60167-4931-47E6-BA6A-407CBD079E47}" type="slidenum">
              <a:rPr smtClean="0"/>
              <a:pPr marL="12700">
                <a:spcBef>
                  <a:spcPts val="25"/>
                </a:spcBef>
              </a:pPr>
              <a:t>8</a:t>
            </a:fld>
            <a:endParaRPr/>
          </a:p>
        </p:txBody>
      </p:sp>
      <p:sp>
        <p:nvSpPr>
          <p:cNvPr id="3" name="TextBox 2">
            <a:extLst>
              <a:ext uri="{FF2B5EF4-FFF2-40B4-BE49-F238E27FC236}">
                <a16:creationId xmlns:a16="http://schemas.microsoft.com/office/drawing/2014/main" id="{3D6D1769-939C-6EC0-043D-851FE07776CB}"/>
              </a:ext>
            </a:extLst>
          </p:cNvPr>
          <p:cNvSpPr txBox="1"/>
          <p:nvPr/>
        </p:nvSpPr>
        <p:spPr>
          <a:xfrm>
            <a:off x="710293" y="1472292"/>
            <a:ext cx="3477987"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000" dirty="0"/>
              <a:t>Access Chrome River by going to </a:t>
            </a:r>
            <a:r>
              <a:rPr lang="en-US" sz="2000" dirty="0">
                <a:hlinkClick r:id="rId5"/>
              </a:rPr>
              <a:t>https://support.uidaho.edu/TDClient/Requests/ServiceDet?ID=707</a:t>
            </a:r>
            <a:r>
              <a:rPr lang="en-US" sz="2000" dirty="0"/>
              <a:t> </a:t>
            </a:r>
            <a:endParaRPr lang="en-US" dirty="0">
              <a:cs typeface="Calibri"/>
            </a:endParaRPr>
          </a:p>
          <a:p>
            <a:pPr marL="457200" indent="-457200">
              <a:buAutoNum type="arabicPeriod"/>
            </a:pPr>
            <a:endParaRPr lang="en-US" sz="2000" dirty="0">
              <a:cs typeface="Calibri"/>
            </a:endParaRPr>
          </a:p>
          <a:p>
            <a:pPr marL="457200" indent="-457200">
              <a:buAutoNum type="arabicPeriod"/>
            </a:pPr>
            <a:endParaRPr lang="en-US" sz="2000" dirty="0">
              <a:cs typeface="Calibri"/>
            </a:endParaRPr>
          </a:p>
          <a:p>
            <a:pPr marL="457200" indent="-457200">
              <a:buAutoNum type="arabicPeriod"/>
            </a:pPr>
            <a:r>
              <a:rPr lang="en-US" sz="2000" dirty="0">
                <a:cs typeface="Calibri"/>
              </a:rPr>
              <a:t>Log in with your University of Idaho NetID and password.</a:t>
            </a:r>
          </a:p>
          <a:p>
            <a:pPr marL="457200" indent="-457200">
              <a:buAutoNum type="arabicPeriod"/>
            </a:pPr>
            <a:endParaRPr lang="en-US" sz="2000" dirty="0">
              <a:cs typeface="Calibri"/>
            </a:endParaRPr>
          </a:p>
          <a:p>
            <a:pPr marL="457200" indent="-457200">
              <a:buAutoNum type="arabicPeriod"/>
            </a:pPr>
            <a:endParaRPr lang="en-US" sz="2000" dirty="0">
              <a:cs typeface="Calibri"/>
            </a:endParaRPr>
          </a:p>
          <a:p>
            <a:pPr marL="457200" indent="-457200">
              <a:buAutoNum type="arabicPeriod"/>
            </a:pPr>
            <a:r>
              <a:rPr lang="en-US" sz="2000" dirty="0">
                <a:cs typeface="Calibri"/>
              </a:rPr>
              <a:t>Click on the Chrome River icon to enter the application</a:t>
            </a:r>
          </a:p>
        </p:txBody>
      </p:sp>
      <p:pic>
        <p:nvPicPr>
          <p:cNvPr id="9" name="Picture 9" descr="Graphical user interface, application&#10;&#10;Description automatically generated">
            <a:extLst>
              <a:ext uri="{FF2B5EF4-FFF2-40B4-BE49-F238E27FC236}">
                <a16:creationId xmlns:a16="http://schemas.microsoft.com/office/drawing/2014/main" id="{0D080F1C-27DD-3755-2275-2F812083327D}"/>
              </a:ext>
            </a:extLst>
          </p:cNvPr>
          <p:cNvPicPr>
            <a:picLocks noChangeAspect="1"/>
          </p:cNvPicPr>
          <p:nvPr/>
        </p:nvPicPr>
        <p:blipFill>
          <a:blip r:embed="rId6"/>
          <a:stretch>
            <a:fillRect/>
          </a:stretch>
        </p:blipFill>
        <p:spPr>
          <a:xfrm>
            <a:off x="4193722" y="1475406"/>
            <a:ext cx="4525735" cy="3975223"/>
          </a:xfrm>
          <a:prstGeom prst="rect">
            <a:avLst/>
          </a:prstGeom>
        </p:spPr>
      </p:pic>
      <p:sp>
        <p:nvSpPr>
          <p:cNvPr id="2" name="Arrow: Up 1">
            <a:extLst>
              <a:ext uri="{FF2B5EF4-FFF2-40B4-BE49-F238E27FC236}">
                <a16:creationId xmlns:a16="http://schemas.microsoft.com/office/drawing/2014/main" id="{81F23BBA-3BAD-C63E-997C-6E9D9CB87572}"/>
              </a:ext>
            </a:extLst>
          </p:cNvPr>
          <p:cNvSpPr/>
          <p:nvPr/>
        </p:nvSpPr>
        <p:spPr>
          <a:xfrm>
            <a:off x="5744826" y="5321046"/>
            <a:ext cx="489857" cy="979714"/>
          </a:xfrm>
          <a:prstGeom prst="up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27">
            <a:extLst>
              <a:ext uri="{FF2B5EF4-FFF2-40B4-BE49-F238E27FC236}">
                <a16:creationId xmlns:a16="http://schemas.microsoft.com/office/drawing/2014/main" id="{43C1DD1C-74A3-8A2F-1974-DA2D96BDE715}"/>
              </a:ext>
            </a:extLst>
          </p:cNvPr>
          <p:cNvSpPr txBox="1"/>
          <p:nvPr/>
        </p:nvSpPr>
        <p:spPr>
          <a:xfrm>
            <a:off x="5950116" y="-6136"/>
            <a:ext cx="1234287" cy="101071"/>
          </a:xfrm>
          <a:prstGeom prst="rect">
            <a:avLst/>
          </a:prstGeom>
        </p:spPr>
        <p:txBody>
          <a:bodyPr vert="horz" wrap="square" lIns="0" tIns="8654" rIns="0" bIns="0" rtlCol="0" anchor="t">
            <a:spAutoFit/>
          </a:bodyPr>
          <a:lstStyle/>
          <a:p>
            <a:pPr marL="8255">
              <a:spcBef>
                <a:spcPts val="68"/>
              </a:spcBef>
            </a:pPr>
            <a:r>
              <a:rPr lang="en-US" sz="600" spc="-3">
                <a:latin typeface="Century"/>
              </a:rPr>
              <a:t>8-18-2022 A Bloomsburg</a:t>
            </a:r>
          </a:p>
        </p:txBody>
      </p:sp>
      <p:pic>
        <p:nvPicPr>
          <p:cNvPr id="4" name="Slide 8 narration">
            <a:hlinkClick r:id="" action="ppaction://media"/>
            <a:extLst>
              <a:ext uri="{FF2B5EF4-FFF2-40B4-BE49-F238E27FC236}">
                <a16:creationId xmlns:a16="http://schemas.microsoft.com/office/drawing/2014/main" id="{91E3656A-A0BC-A8FB-E6CC-5BBA0A54F8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74765" y="615145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57" fill="hold"/>
                                        <p:tgtEl>
                                          <p:spTgt spid="4"/>
                                        </p:tgtEl>
                                      </p:cBhvr>
                                    </p:cmd>
                                  </p:childTnLst>
                                </p:cTn>
                              </p:par>
                              <p:par>
                                <p:cTn id="7" presetID="1" presetClass="entr" presetSubtype="0" fill="hold" grpId="0" nodeType="withEffect">
                                  <p:stCondLst>
                                    <p:cond delay="1950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txBox="1">
            <a:spLocks noGrp="1"/>
          </p:cNvSpPr>
          <p:nvPr>
            <p:ph type="sldNum" sz="quarter" idx="7"/>
          </p:nvPr>
        </p:nvSpPr>
        <p:spPr>
          <a:xfrm>
            <a:off x="3590671" y="9420955"/>
            <a:ext cx="383539" cy="155575"/>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chemeClr val="tx1"/>
                </a:solidFill>
                <a:latin typeface="Franklin Gothic Medium"/>
                <a:ea typeface="+mn-ea"/>
                <a:cs typeface="Franklin Gothic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25"/>
              </a:spcBef>
            </a:pPr>
            <a:r>
              <a:rPr lang="en-US" spc="-5"/>
              <a:t>Page</a:t>
            </a:r>
            <a:r>
              <a:rPr lang="en-US" spc="-50"/>
              <a:t> </a:t>
            </a:r>
            <a:fld id="{81D60167-4931-47E6-BA6A-407CBD079E47}" type="slidenum">
              <a:rPr smtClean="0"/>
              <a:pPr marL="12700">
                <a:spcBef>
                  <a:spcPts val="25"/>
                </a:spcBef>
              </a:pPr>
              <a:t>9</a:t>
            </a:fld>
            <a:endParaRPr/>
          </a:p>
        </p:txBody>
      </p:sp>
      <p:sp>
        <p:nvSpPr>
          <p:cNvPr id="3" name="TextBox 2">
            <a:extLst>
              <a:ext uri="{FF2B5EF4-FFF2-40B4-BE49-F238E27FC236}">
                <a16:creationId xmlns:a16="http://schemas.microsoft.com/office/drawing/2014/main" id="{3D6D1769-939C-6EC0-043D-851FE07776CB}"/>
              </a:ext>
            </a:extLst>
          </p:cNvPr>
          <p:cNvSpPr txBox="1"/>
          <p:nvPr/>
        </p:nvSpPr>
        <p:spPr>
          <a:xfrm>
            <a:off x="710293" y="873578"/>
            <a:ext cx="7334418"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Calibri"/>
              </a:rPr>
              <a:t>4.   Once in Chrome River, on the left side of the screen, you will </a:t>
            </a:r>
            <a:endParaRPr lang="en-US" dirty="0">
              <a:cs typeface="Calibri"/>
            </a:endParaRPr>
          </a:p>
          <a:p>
            <a:r>
              <a:rPr lang="en-US" sz="2000" dirty="0">
                <a:cs typeface="Calibri"/>
              </a:rPr>
              <a:t>       see three headers "</a:t>
            </a:r>
            <a:r>
              <a:rPr lang="en-US" sz="2000" dirty="0" err="1">
                <a:cs typeface="Calibri"/>
              </a:rPr>
              <a:t>eWallet</a:t>
            </a:r>
            <a:r>
              <a:rPr lang="en-US" sz="2000" dirty="0">
                <a:cs typeface="Calibri"/>
              </a:rPr>
              <a:t>", "Expenses", and Pre-approval". </a:t>
            </a:r>
          </a:p>
          <a:p>
            <a:pPr marL="457200" indent="-457200">
              <a:buAutoNum type="arabicPeriod"/>
            </a:pPr>
            <a:endParaRPr lang="en-US" sz="2000" dirty="0">
              <a:cs typeface="Calibri"/>
            </a:endParaRPr>
          </a:p>
          <a:p>
            <a:pPr marL="457200" indent="-457200">
              <a:buAutoNum type="arabicPeriod"/>
            </a:pPr>
            <a:endParaRPr lang="en-US" sz="2000" dirty="0">
              <a:cs typeface="Calibri"/>
            </a:endParaRPr>
          </a:p>
          <a:p>
            <a:pPr marL="457200" indent="-457200">
              <a:buAutoNum type="arabicPeriod"/>
            </a:pPr>
            <a:endParaRPr lang="en-US" sz="2000" dirty="0">
              <a:cs typeface="Calibri"/>
            </a:endParaRPr>
          </a:p>
          <a:p>
            <a:pPr marL="457200" indent="-457200">
              <a:buAutoNum type="arabicPeriod"/>
            </a:pPr>
            <a:endParaRPr lang="en-US" sz="2000" dirty="0">
              <a:cs typeface="Calibri"/>
            </a:endParaRPr>
          </a:p>
          <a:p>
            <a:pPr marL="457200" indent="-457200">
              <a:buAutoNum type="arabicPeriod"/>
            </a:pPr>
            <a:endParaRPr lang="en-US" sz="2000" dirty="0">
              <a:cs typeface="Calibri"/>
            </a:endParaRPr>
          </a:p>
          <a:p>
            <a:pPr marL="457200" indent="-457200">
              <a:buAutoNum type="arabicPeriod"/>
            </a:pPr>
            <a:endParaRPr lang="en-US" sz="2000" dirty="0">
              <a:cs typeface="Calibri"/>
            </a:endParaRPr>
          </a:p>
          <a:p>
            <a:pPr marL="457200" indent="-457200">
              <a:buAutoNum type="arabicPeriod"/>
            </a:pPr>
            <a:endParaRPr lang="en-US" sz="2000" dirty="0">
              <a:cs typeface="Calibri"/>
            </a:endParaRPr>
          </a:p>
          <a:p>
            <a:pPr marL="457200" indent="-457200">
              <a:buAutoNum type="arabicPeriod"/>
            </a:pPr>
            <a:endParaRPr lang="en-US" sz="2000" dirty="0">
              <a:cs typeface="Calibri"/>
            </a:endParaRPr>
          </a:p>
          <a:p>
            <a:pPr marL="457200" indent="-457200">
              <a:buAutoNum type="arabicPeriod"/>
            </a:pPr>
            <a:endParaRPr lang="en-US" sz="2000" dirty="0">
              <a:cs typeface="Calibri"/>
            </a:endParaRPr>
          </a:p>
          <a:p>
            <a:pPr marL="457200" indent="-457200">
              <a:buAutoNum type="arabicPeriod"/>
            </a:pPr>
            <a:endParaRPr lang="en-US" sz="2000" dirty="0">
              <a:cs typeface="Calibri"/>
            </a:endParaRPr>
          </a:p>
          <a:p>
            <a:pPr marL="457200" indent="-457200">
              <a:buAutoNum type="arabicPeriod"/>
            </a:pPr>
            <a:endParaRPr lang="en-US" sz="2000" dirty="0">
              <a:cs typeface="Calibri"/>
            </a:endParaRPr>
          </a:p>
          <a:p>
            <a:pPr marL="457200" indent="-457200">
              <a:buAutoNum type="arabicPeriod"/>
            </a:pPr>
            <a:endParaRPr lang="en-US" sz="2000" dirty="0">
              <a:cs typeface="Calibri"/>
            </a:endParaRPr>
          </a:p>
          <a:p>
            <a:r>
              <a:rPr lang="en-US" sz="2000" dirty="0">
                <a:cs typeface="Calibri"/>
              </a:rPr>
              <a:t>5.    Click the "+ Create" link on the "Pre-Approval" Header.</a:t>
            </a:r>
          </a:p>
          <a:p>
            <a:r>
              <a:rPr lang="en-US" sz="2000" dirty="0">
                <a:cs typeface="Calibri"/>
              </a:rPr>
              <a:t>        This will bring up a "Pre-Approvals for [Your Name]" screen</a:t>
            </a:r>
          </a:p>
          <a:p>
            <a:r>
              <a:rPr lang="en-US" sz="2000" dirty="0">
                <a:cs typeface="Calibri"/>
              </a:rPr>
              <a:t>        on the right side of the browser window.</a:t>
            </a:r>
            <a:endParaRPr lang="en-US" dirty="0"/>
          </a:p>
        </p:txBody>
      </p:sp>
      <p:pic>
        <p:nvPicPr>
          <p:cNvPr id="10" name="Picture 10" descr="Graphical user interface, application&#10;&#10;Description automatically generated">
            <a:extLst>
              <a:ext uri="{FF2B5EF4-FFF2-40B4-BE49-F238E27FC236}">
                <a16:creationId xmlns:a16="http://schemas.microsoft.com/office/drawing/2014/main" id="{9477098D-CA9D-C0A4-7538-4A734B49C8FE}"/>
              </a:ext>
            </a:extLst>
          </p:cNvPr>
          <p:cNvPicPr>
            <a:picLocks noChangeAspect="1"/>
          </p:cNvPicPr>
          <p:nvPr/>
        </p:nvPicPr>
        <p:blipFill>
          <a:blip r:embed="rId5"/>
          <a:stretch>
            <a:fillRect/>
          </a:stretch>
        </p:blipFill>
        <p:spPr>
          <a:xfrm>
            <a:off x="1099289" y="1811576"/>
            <a:ext cx="5120802" cy="3012401"/>
          </a:xfrm>
          <a:prstGeom prst="rect">
            <a:avLst/>
          </a:prstGeom>
        </p:spPr>
      </p:pic>
      <p:sp>
        <p:nvSpPr>
          <p:cNvPr id="2" name="Arrow: Left 1">
            <a:extLst>
              <a:ext uri="{FF2B5EF4-FFF2-40B4-BE49-F238E27FC236}">
                <a16:creationId xmlns:a16="http://schemas.microsoft.com/office/drawing/2014/main" id="{1B83D8D9-625F-53BB-ACB9-4D603ECD28AF}"/>
              </a:ext>
            </a:extLst>
          </p:cNvPr>
          <p:cNvSpPr/>
          <p:nvPr/>
        </p:nvSpPr>
        <p:spPr>
          <a:xfrm>
            <a:off x="6415930" y="3822992"/>
            <a:ext cx="978030" cy="483123"/>
          </a:xfrm>
          <a:prstGeom prst="lef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5">
            <a:extLst>
              <a:ext uri="{FF2B5EF4-FFF2-40B4-BE49-F238E27FC236}">
                <a16:creationId xmlns:a16="http://schemas.microsoft.com/office/drawing/2014/main" id="{E789FD07-9C16-D558-6F64-5306B95C73CD}"/>
              </a:ext>
            </a:extLst>
          </p:cNvPr>
          <p:cNvSpPr txBox="1"/>
          <p:nvPr/>
        </p:nvSpPr>
        <p:spPr>
          <a:xfrm>
            <a:off x="2220375" y="423312"/>
            <a:ext cx="6497268" cy="254523"/>
          </a:xfrm>
          <a:prstGeom prst="rect">
            <a:avLst/>
          </a:prstGeom>
        </p:spPr>
        <p:txBody>
          <a:bodyPr vert="horz" wrap="square" lIns="0" tIns="8221" rIns="0" bIns="0" rtlCol="0" anchor="t">
            <a:spAutoFit/>
          </a:bodyPr>
          <a:lstStyle/>
          <a:p>
            <a:pPr marL="8255">
              <a:spcBef>
                <a:spcPts val="65"/>
              </a:spcBef>
            </a:pPr>
            <a:r>
              <a:rPr lang="en-US" sz="1600" b="1" spc="-7">
                <a:latin typeface="Franklin Gothic Book"/>
                <a:cs typeface="Franklin Gothic Medium"/>
              </a:rPr>
              <a:t>Chrome River Travel Pre-Approval (TRPA) Instructions</a:t>
            </a:r>
          </a:p>
        </p:txBody>
      </p:sp>
      <p:sp>
        <p:nvSpPr>
          <p:cNvPr id="6" name="object 27">
            <a:extLst>
              <a:ext uri="{FF2B5EF4-FFF2-40B4-BE49-F238E27FC236}">
                <a16:creationId xmlns:a16="http://schemas.microsoft.com/office/drawing/2014/main" id="{4B6E85D7-2683-CA40-15AC-675442307C3A}"/>
              </a:ext>
            </a:extLst>
          </p:cNvPr>
          <p:cNvSpPr txBox="1"/>
          <p:nvPr/>
        </p:nvSpPr>
        <p:spPr>
          <a:xfrm>
            <a:off x="5950116" y="-6136"/>
            <a:ext cx="1234287" cy="101071"/>
          </a:xfrm>
          <a:prstGeom prst="rect">
            <a:avLst/>
          </a:prstGeom>
        </p:spPr>
        <p:txBody>
          <a:bodyPr vert="horz" wrap="square" lIns="0" tIns="8654" rIns="0" bIns="0" rtlCol="0" anchor="t">
            <a:spAutoFit/>
          </a:bodyPr>
          <a:lstStyle/>
          <a:p>
            <a:pPr marL="8255">
              <a:spcBef>
                <a:spcPts val="68"/>
              </a:spcBef>
            </a:pPr>
            <a:r>
              <a:rPr lang="en-US" sz="600" spc="-3">
                <a:latin typeface="Century"/>
              </a:rPr>
              <a:t>8-18-2022 A Bloomsburg</a:t>
            </a:r>
          </a:p>
        </p:txBody>
      </p:sp>
      <p:pic>
        <p:nvPicPr>
          <p:cNvPr id="4" name="Slide 9 narration">
            <a:hlinkClick r:id="" action="ppaction://media"/>
            <a:extLst>
              <a:ext uri="{FF2B5EF4-FFF2-40B4-BE49-F238E27FC236}">
                <a16:creationId xmlns:a16="http://schemas.microsoft.com/office/drawing/2014/main" id="{69EDEF52-92AA-1434-5B47-A169948DEF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77952" y="6131745"/>
            <a:ext cx="609600" cy="609600"/>
          </a:xfrm>
          <a:prstGeom prst="rect">
            <a:avLst/>
          </a:prstGeom>
        </p:spPr>
      </p:pic>
    </p:spTree>
    <p:extLst>
      <p:ext uri="{BB962C8B-B14F-4D97-AF65-F5344CB8AC3E}">
        <p14:creationId xmlns:p14="http://schemas.microsoft.com/office/powerpoint/2010/main" val="2288946415"/>
      </p:ext>
    </p:extLst>
  </p:cSld>
  <p:clrMapOvr>
    <a:masterClrMapping/>
  </p:clrMapOvr>
  <mc:AlternateContent xmlns:mc="http://schemas.openxmlformats.org/markup-compatibility/2006" xmlns:p14="http://schemas.microsoft.com/office/powerpoint/2010/main">
    <mc:Choice Requires="p14">
      <p:transition spd="med" p14:dur="700" advTm="9834">
        <p:fade/>
      </p:transition>
    </mc:Choice>
    <mc:Fallback xmlns="">
      <p:transition spd="med" advTm="98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76" fill="hold"/>
                                        <p:tgtEl>
                                          <p:spTgt spid="4"/>
                                        </p:tgtEl>
                                      </p:cBhvr>
                                    </p:cmd>
                                  </p:childTnLst>
                                </p:cTn>
                              </p:par>
                              <p:par>
                                <p:cTn id="7" presetID="1" presetClass="entr" presetSubtype="0" fill="hold" grpId="0" nodeType="withEffect">
                                  <p:stCondLst>
                                    <p:cond delay="700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theme/theme1.xml><?xml version="1.0" encoding="utf-8"?>
<a:theme xmlns:a="http://schemas.openxmlformats.org/drawingml/2006/main" name="Title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2" id="{F4806AF9-1DFF-2C4D-AD5C-E0A14EDCFF5E}" vid="{201F0DDC-CAA1-C64B-8533-53E8FD18E955}"/>
    </a:ext>
  </a:extLst>
</a:theme>
</file>

<file path=ppt/theme/theme2.xml><?xml version="1.0" encoding="utf-8"?>
<a:theme xmlns:a="http://schemas.openxmlformats.org/drawingml/2006/main" name="Text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2" id="{F4806AF9-1DFF-2C4D-AD5C-E0A14EDCFF5E}" vid="{43C5359C-7A8D-AB43-8CD3-6BB8B3DB7C4A}"/>
    </a:ext>
  </a:extLst>
</a:theme>
</file>

<file path=ppt/theme/theme3.xml><?xml version="1.0" encoding="utf-8"?>
<a:theme xmlns:a="http://schemas.openxmlformats.org/drawingml/2006/main" name="Section Intro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Другая 5">
      <a:majorFont>
        <a:latin typeface="Source Serif Pro"/>
        <a:ea typeface=""/>
        <a:cs typeface=""/>
      </a:majorFont>
      <a:minorFont>
        <a:latin typeface="Calibri"/>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2" id="{F4806AF9-1DFF-2C4D-AD5C-E0A14EDCFF5E}" vid="{93C0CE23-E133-3449-B7FC-92DFD1AD3BD7}"/>
    </a:ext>
  </a:extLst>
</a:theme>
</file>

<file path=ppt/theme/theme4.xml><?xml version="1.0" encoding="utf-8"?>
<a:theme xmlns:a="http://schemas.openxmlformats.org/drawingml/2006/main" name="U of I Media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2" id="{F4806AF9-1DFF-2C4D-AD5C-E0A14EDCFF5E}" vid="{7F5029A4-1AC7-DD49-A526-0EE82C05AA5A}"/>
    </a:ext>
  </a:extLst>
</a:theme>
</file>

<file path=ppt/theme/theme5.xml><?xml version="1.0" encoding="utf-8"?>
<a:theme xmlns:a="http://schemas.openxmlformats.org/drawingml/2006/main" name="Closing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2" id="{F4806AF9-1DFF-2C4D-AD5C-E0A14EDCFF5E}" vid="{DC0D0CED-21B7-EF49-B829-2EA4B8AA2C09}"/>
    </a:ext>
  </a:extLst>
</a:theme>
</file>

<file path=ppt/theme/theme6.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ui-cnr-template-4x3</Template>
  <TotalTime>271</TotalTime>
  <Words>8570</Words>
  <Application>Microsoft Office PowerPoint</Application>
  <PresentationFormat>On-screen Show (4:3)</PresentationFormat>
  <Paragraphs>671</Paragraphs>
  <Slides>28</Slides>
  <Notes>28</Notes>
  <HiddenSlides>0</HiddenSlides>
  <MMClips>28</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28</vt:i4>
      </vt:variant>
    </vt:vector>
  </HeadingPairs>
  <TitlesOfParts>
    <vt:vector size="47" baseType="lpstr">
      <vt:lpstr>Archivo</vt:lpstr>
      <vt:lpstr>Archivo Black</vt:lpstr>
      <vt:lpstr>Archivo Regular</vt:lpstr>
      <vt:lpstr>Arial</vt:lpstr>
      <vt:lpstr>Arial,Sans-Serif</vt:lpstr>
      <vt:lpstr>Calibri</vt:lpstr>
      <vt:lpstr>Century</vt:lpstr>
      <vt:lpstr>Franklin Gothic Book</vt:lpstr>
      <vt:lpstr>Franklin Gothic Book Regular</vt:lpstr>
      <vt:lpstr>Franklin Gothic Demi</vt:lpstr>
      <vt:lpstr>Franklin Gothic Medium</vt:lpstr>
      <vt:lpstr>Helvetica</vt:lpstr>
      <vt:lpstr>Source Serif Pro</vt:lpstr>
      <vt:lpstr>Wingdings</vt:lpstr>
      <vt:lpstr>Title Slides</vt:lpstr>
      <vt:lpstr>Text Slides</vt:lpstr>
      <vt:lpstr>Section Intro Slides</vt:lpstr>
      <vt:lpstr>U of I Media Slides</vt:lpstr>
      <vt:lpstr>Closing Slides</vt:lpstr>
      <vt:lpstr> Chrome River Travel for the  Traveler  Training</vt:lpstr>
      <vt:lpstr>Course overview</vt:lpstr>
      <vt:lpstr>Travel Pre-approval pathway</vt:lpstr>
      <vt:lpstr>CNR Traveler overview</vt:lpstr>
      <vt:lpstr>Travel report approval </vt:lpstr>
      <vt:lpstr>BEFORE TRAVEL</vt:lpstr>
      <vt:lpstr>Travel PRE-APPROVAL instructions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International travel</vt:lpstr>
      <vt:lpstr>International travel</vt:lpstr>
      <vt:lpstr>PowerPoint Presentation</vt:lpstr>
      <vt:lpstr>AFTER TRAVEL</vt:lpstr>
      <vt:lpstr>Post–Travel tasks</vt:lpstr>
      <vt:lpstr>PowerPoint Presentation</vt:lpstr>
      <vt:lpstr>PowerPoint Presentation</vt:lpstr>
      <vt:lpstr>PowerPoint Presentation</vt:lpstr>
      <vt:lpstr>PowerPoint Presentation</vt:lpstr>
      <vt:lpstr>PowerPoint Presentation</vt:lpstr>
      <vt:lpstr>PowerPoint Presentation</vt:lpstr>
      <vt:lpstr>submitting materials</vt:lpstr>
      <vt:lpstr>Miscellaneous information</vt:lpstr>
      <vt:lpstr>Wiser now are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Kokenge, Elise (ekokenge@uidaho.edu)</dc:creator>
  <cp:lastModifiedBy>Bloomsburg, Arwen (arwenb@uidaho.edu)</cp:lastModifiedBy>
  <cp:revision>11</cp:revision>
  <cp:lastPrinted>2023-01-12T18:43:51Z</cp:lastPrinted>
  <dcterms:created xsi:type="dcterms:W3CDTF">2020-01-09T23:55:10Z</dcterms:created>
  <dcterms:modified xsi:type="dcterms:W3CDTF">2023-01-13T02:52:25Z</dcterms:modified>
</cp:coreProperties>
</file>