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52" autoAdjust="0"/>
  </p:normalViewPr>
  <p:slideViewPr>
    <p:cSldViewPr>
      <p:cViewPr varScale="1">
        <p:scale>
          <a:sx n="56" d="100"/>
          <a:sy n="56" d="100"/>
        </p:scale>
        <p:origin x="59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8" d="100"/>
          <a:sy n="158" d="100"/>
        </p:scale>
        <p:origin x="38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13.02.2018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13.02.2018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50" y="4801394"/>
            <a:ext cx="5660880" cy="3986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cap="all" normalizeH="0" baseline="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354594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77867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08" y="4456481"/>
            <a:ext cx="5574886" cy="39263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1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75" y="3048794"/>
            <a:ext cx="6422238" cy="452309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94" y="4725194"/>
            <a:ext cx="5517931" cy="38862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794" y="3734594"/>
            <a:ext cx="5739345" cy="404213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94" y="4982918"/>
            <a:ext cx="5640975" cy="3972859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cap="all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cap="all" baseline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94" y="4830070"/>
            <a:ext cx="5761081" cy="4057447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+mj-lt"/>
                <a:ea typeface="Archivo" charset="0"/>
                <a:cs typeface="Archivo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794" y="3353594"/>
            <a:ext cx="5571429" cy="3923878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796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257835"/>
            <a:ext cx="7709742" cy="6796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7207647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kern="1200" dirty="0" smtClean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A92D-06AB-4800-A42E-AB856A18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99E29-ED47-4DF3-956E-2780E0D95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6BF5EBAE-11CC-4AE7-9F09-5C2329D9035F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612FC6D3-78D5-4389-91DA-7FFD55FBA6AD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2090F07E-A35F-4046-8E64-B2EC523BA0DC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F552CED4-0DB5-45E2-BD77-36B3EC18C187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AB608176-068E-42E1-B29A-E99ACD2C57F9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yield-mktg-plan_v1120817</Template>
  <TotalTime>3053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Heavy</vt:lpstr>
      <vt:lpstr>Franklin Gothic Medium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Updates</dc:title>
  <dc:creator>Johanna Blickenstaff</dc:creator>
  <cp:lastModifiedBy>Calabretta, Amy (arysdam@uidaho.edu)</cp:lastModifiedBy>
  <cp:revision>18</cp:revision>
  <dcterms:created xsi:type="dcterms:W3CDTF">2018-01-23T07:56:15Z</dcterms:created>
  <dcterms:modified xsi:type="dcterms:W3CDTF">2018-02-13T16:28:19Z</dcterms:modified>
</cp:coreProperties>
</file>